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9"/>
  </p:notesMasterIdLst>
  <p:sldIdLst>
    <p:sldId id="256" r:id="rId2"/>
    <p:sldId id="258" r:id="rId3"/>
    <p:sldId id="257" r:id="rId4"/>
    <p:sldId id="282" r:id="rId5"/>
    <p:sldId id="283" r:id="rId6"/>
    <p:sldId id="285" r:id="rId7"/>
    <p:sldId id="284" r:id="rId8"/>
  </p:sldIdLst>
  <p:sldSz cx="9144000" cy="5143500" type="screen16x9"/>
  <p:notesSz cx="6858000" cy="9144000"/>
  <p:embeddedFontLst>
    <p:embeddedFont>
      <p:font typeface="Dela Gothic One" panose="020B0604020202020204" charset="-128"/>
      <p:regular r:id="rId10"/>
    </p:embeddedFont>
    <p:embeddedFont>
      <p:font typeface="Cambria Math" panose="02040503050406030204" pitchFamily="18" charset="0"/>
      <p:regular r:id="rId11"/>
    </p:embeddedFont>
    <p:embeddedFont>
      <p:font typeface="Days One" panose="020B0604020202020204" charset="0"/>
      <p:regular r:id="rId12"/>
    </p:embeddedFont>
    <p:embeddedFont>
      <p:font typeface="Inconsolata" pitchFamily="1" charset="0"/>
      <p:regular r:id="rId13"/>
      <p:bold r:id="rId14"/>
    </p:embeddedFont>
    <p:embeddedFont>
      <p:font typeface="Roboto Condensed Light" panose="02000000000000000000" pitchFamily="2" charset="0"/>
      <p:regular r:id="rId15"/>
      <p: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F1F4CA-CC0C-4D69-9A4B-A8C4B9E747A2}">
  <a:tblStyle styleId="{B6F1F4CA-CC0C-4D69-9A4B-A8C4B9E747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516" y="-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1" name="Google Shape;222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ge7c531ed7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6" name="Google Shape;2266;ge7c531ed7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0" name="Google Shape;2260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0" name="Google Shape;2260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1719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0" name="Google Shape;2260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6250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0" name="Google Shape;2260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1225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ge7c531ed7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6" name="Google Shape;2266;ge7c531ed7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9664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-1113544" y="-1020658"/>
            <a:ext cx="3165304" cy="1910661"/>
          </a:xfrm>
          <a:custGeom>
            <a:avLst/>
            <a:gdLst/>
            <a:ahLst/>
            <a:cxnLst/>
            <a:rect l="l" t="t" r="r" b="b"/>
            <a:pathLst>
              <a:path w="54161" h="32693" extrusionOk="0">
                <a:moveTo>
                  <a:pt x="31378" y="0"/>
                </a:moveTo>
                <a:cubicBezTo>
                  <a:pt x="31254" y="97"/>
                  <a:pt x="31143" y="180"/>
                  <a:pt x="31032" y="263"/>
                </a:cubicBezTo>
                <a:cubicBezTo>
                  <a:pt x="28749" y="2187"/>
                  <a:pt x="26437" y="4097"/>
                  <a:pt x="24153" y="6007"/>
                </a:cubicBezTo>
                <a:cubicBezTo>
                  <a:pt x="24020" y="6117"/>
                  <a:pt x="23896" y="6162"/>
                  <a:pt x="23737" y="6162"/>
                </a:cubicBezTo>
                <a:cubicBezTo>
                  <a:pt x="23715" y="6162"/>
                  <a:pt x="23692" y="6161"/>
                  <a:pt x="23669" y="6160"/>
                </a:cubicBezTo>
                <a:cubicBezTo>
                  <a:pt x="22977" y="6077"/>
                  <a:pt x="22257" y="6021"/>
                  <a:pt x="21551" y="5952"/>
                </a:cubicBezTo>
                <a:cubicBezTo>
                  <a:pt x="19669" y="5772"/>
                  <a:pt x="17786" y="5592"/>
                  <a:pt x="15904" y="5426"/>
                </a:cubicBezTo>
                <a:cubicBezTo>
                  <a:pt x="15392" y="5371"/>
                  <a:pt x="14866" y="5329"/>
                  <a:pt x="14340" y="5274"/>
                </a:cubicBezTo>
                <a:cubicBezTo>
                  <a:pt x="14326" y="5357"/>
                  <a:pt x="14312" y="5398"/>
                  <a:pt x="14298" y="5440"/>
                </a:cubicBezTo>
                <a:cubicBezTo>
                  <a:pt x="13911" y="7419"/>
                  <a:pt x="13523" y="9398"/>
                  <a:pt x="13150" y="11392"/>
                </a:cubicBezTo>
                <a:cubicBezTo>
                  <a:pt x="13094" y="11613"/>
                  <a:pt x="13011" y="11738"/>
                  <a:pt x="12776" y="11807"/>
                </a:cubicBezTo>
                <a:cubicBezTo>
                  <a:pt x="9800" y="12651"/>
                  <a:pt x="6838" y="13509"/>
                  <a:pt x="3876" y="14367"/>
                </a:cubicBezTo>
                <a:cubicBezTo>
                  <a:pt x="3392" y="14506"/>
                  <a:pt x="2921" y="14644"/>
                  <a:pt x="2395" y="14796"/>
                </a:cubicBezTo>
                <a:cubicBezTo>
                  <a:pt x="4181" y="16208"/>
                  <a:pt x="5925" y="17579"/>
                  <a:pt x="7696" y="18963"/>
                </a:cubicBezTo>
                <a:cubicBezTo>
                  <a:pt x="5108" y="20900"/>
                  <a:pt x="2561" y="22810"/>
                  <a:pt x="1" y="24721"/>
                </a:cubicBezTo>
                <a:cubicBezTo>
                  <a:pt x="1" y="24734"/>
                  <a:pt x="14" y="24762"/>
                  <a:pt x="14" y="24776"/>
                </a:cubicBezTo>
                <a:cubicBezTo>
                  <a:pt x="3212" y="24900"/>
                  <a:pt x="6395" y="25039"/>
                  <a:pt x="9606" y="25163"/>
                </a:cubicBezTo>
                <a:cubicBezTo>
                  <a:pt x="8928" y="27323"/>
                  <a:pt x="8264" y="29440"/>
                  <a:pt x="7572" y="31600"/>
                </a:cubicBezTo>
                <a:cubicBezTo>
                  <a:pt x="7738" y="31558"/>
                  <a:pt x="7821" y="31530"/>
                  <a:pt x="7904" y="31503"/>
                </a:cubicBezTo>
                <a:cubicBezTo>
                  <a:pt x="11198" y="30409"/>
                  <a:pt x="14492" y="29316"/>
                  <a:pt x="17786" y="28208"/>
                </a:cubicBezTo>
                <a:cubicBezTo>
                  <a:pt x="17874" y="28179"/>
                  <a:pt x="17950" y="28164"/>
                  <a:pt x="18019" y="28164"/>
                </a:cubicBezTo>
                <a:cubicBezTo>
                  <a:pt x="18146" y="28164"/>
                  <a:pt x="18251" y="28216"/>
                  <a:pt x="18368" y="28333"/>
                </a:cubicBezTo>
                <a:cubicBezTo>
                  <a:pt x="19752" y="29731"/>
                  <a:pt x="21164" y="31101"/>
                  <a:pt x="22562" y="32485"/>
                </a:cubicBezTo>
                <a:cubicBezTo>
                  <a:pt x="22631" y="32555"/>
                  <a:pt x="22700" y="32624"/>
                  <a:pt x="22783" y="32693"/>
                </a:cubicBezTo>
                <a:cubicBezTo>
                  <a:pt x="22866" y="32638"/>
                  <a:pt x="22935" y="32582"/>
                  <a:pt x="23018" y="32527"/>
                </a:cubicBezTo>
                <a:cubicBezTo>
                  <a:pt x="25344" y="30575"/>
                  <a:pt x="27683" y="28638"/>
                  <a:pt x="30008" y="26700"/>
                </a:cubicBezTo>
                <a:cubicBezTo>
                  <a:pt x="30135" y="26596"/>
                  <a:pt x="30252" y="26541"/>
                  <a:pt x="30391" y="26541"/>
                </a:cubicBezTo>
                <a:cubicBezTo>
                  <a:pt x="30419" y="26541"/>
                  <a:pt x="30448" y="26543"/>
                  <a:pt x="30479" y="26548"/>
                </a:cubicBezTo>
                <a:cubicBezTo>
                  <a:pt x="30852" y="26589"/>
                  <a:pt x="31240" y="26617"/>
                  <a:pt x="31614" y="26658"/>
                </a:cubicBezTo>
                <a:cubicBezTo>
                  <a:pt x="33302" y="26811"/>
                  <a:pt x="34991" y="26977"/>
                  <a:pt x="36680" y="27129"/>
                </a:cubicBezTo>
                <a:cubicBezTo>
                  <a:pt x="37718" y="27226"/>
                  <a:pt x="38756" y="27323"/>
                  <a:pt x="39821" y="27420"/>
                </a:cubicBezTo>
                <a:cubicBezTo>
                  <a:pt x="39835" y="27336"/>
                  <a:pt x="39863" y="27267"/>
                  <a:pt x="39877" y="27212"/>
                </a:cubicBezTo>
                <a:cubicBezTo>
                  <a:pt x="40264" y="25233"/>
                  <a:pt x="40652" y="23253"/>
                  <a:pt x="41026" y="21274"/>
                </a:cubicBezTo>
                <a:cubicBezTo>
                  <a:pt x="41067" y="21053"/>
                  <a:pt x="41164" y="20956"/>
                  <a:pt x="41358" y="20900"/>
                </a:cubicBezTo>
                <a:cubicBezTo>
                  <a:pt x="44707" y="19945"/>
                  <a:pt x="48057" y="18976"/>
                  <a:pt x="51407" y="18008"/>
                </a:cubicBezTo>
                <a:cubicBezTo>
                  <a:pt x="51503" y="17980"/>
                  <a:pt x="51614" y="17938"/>
                  <a:pt x="51766" y="17897"/>
                </a:cubicBezTo>
                <a:cubicBezTo>
                  <a:pt x="49981" y="16485"/>
                  <a:pt x="48223" y="15115"/>
                  <a:pt x="46465" y="13731"/>
                </a:cubicBezTo>
                <a:cubicBezTo>
                  <a:pt x="49054" y="11807"/>
                  <a:pt x="51600" y="9897"/>
                  <a:pt x="54161" y="7987"/>
                </a:cubicBezTo>
                <a:cubicBezTo>
                  <a:pt x="54161" y="7959"/>
                  <a:pt x="54147" y="7945"/>
                  <a:pt x="54147" y="7917"/>
                </a:cubicBezTo>
                <a:cubicBezTo>
                  <a:pt x="50964" y="7793"/>
                  <a:pt x="47780" y="7668"/>
                  <a:pt x="44555" y="7530"/>
                </a:cubicBezTo>
                <a:cubicBezTo>
                  <a:pt x="45233" y="5371"/>
                  <a:pt x="45912" y="3253"/>
                  <a:pt x="46590" y="1094"/>
                </a:cubicBezTo>
                <a:lnTo>
                  <a:pt x="46590" y="1094"/>
                </a:lnTo>
                <a:cubicBezTo>
                  <a:pt x="46438" y="1149"/>
                  <a:pt x="46327" y="1177"/>
                  <a:pt x="46230" y="1205"/>
                </a:cubicBezTo>
                <a:cubicBezTo>
                  <a:pt x="42936" y="2298"/>
                  <a:pt x="39628" y="3391"/>
                  <a:pt x="36334" y="4499"/>
                </a:cubicBezTo>
                <a:cubicBezTo>
                  <a:pt x="36260" y="4522"/>
                  <a:pt x="36197" y="4534"/>
                  <a:pt x="36139" y="4534"/>
                </a:cubicBezTo>
                <a:cubicBezTo>
                  <a:pt x="36023" y="4534"/>
                  <a:pt x="35928" y="4485"/>
                  <a:pt x="35808" y="4374"/>
                </a:cubicBezTo>
                <a:cubicBezTo>
                  <a:pt x="34410" y="2976"/>
                  <a:pt x="33012" y="1592"/>
                  <a:pt x="31600" y="208"/>
                </a:cubicBezTo>
                <a:cubicBezTo>
                  <a:pt x="31531" y="139"/>
                  <a:pt x="31461" y="70"/>
                  <a:pt x="31378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81906" y="3671179"/>
            <a:ext cx="3165304" cy="1910661"/>
          </a:xfrm>
          <a:custGeom>
            <a:avLst/>
            <a:gdLst/>
            <a:ahLst/>
            <a:cxnLst/>
            <a:rect l="l" t="t" r="r" b="b"/>
            <a:pathLst>
              <a:path w="54161" h="32693" extrusionOk="0">
                <a:moveTo>
                  <a:pt x="31378" y="0"/>
                </a:moveTo>
                <a:cubicBezTo>
                  <a:pt x="31254" y="97"/>
                  <a:pt x="31143" y="180"/>
                  <a:pt x="31032" y="263"/>
                </a:cubicBezTo>
                <a:cubicBezTo>
                  <a:pt x="28749" y="2187"/>
                  <a:pt x="26437" y="4097"/>
                  <a:pt x="24153" y="6007"/>
                </a:cubicBezTo>
                <a:cubicBezTo>
                  <a:pt x="24020" y="6117"/>
                  <a:pt x="23896" y="6162"/>
                  <a:pt x="23737" y="6162"/>
                </a:cubicBezTo>
                <a:cubicBezTo>
                  <a:pt x="23715" y="6162"/>
                  <a:pt x="23692" y="6161"/>
                  <a:pt x="23669" y="6160"/>
                </a:cubicBezTo>
                <a:cubicBezTo>
                  <a:pt x="22977" y="6077"/>
                  <a:pt x="22257" y="6021"/>
                  <a:pt x="21551" y="5952"/>
                </a:cubicBezTo>
                <a:cubicBezTo>
                  <a:pt x="19669" y="5772"/>
                  <a:pt x="17786" y="5592"/>
                  <a:pt x="15904" y="5426"/>
                </a:cubicBezTo>
                <a:cubicBezTo>
                  <a:pt x="15392" y="5371"/>
                  <a:pt x="14866" y="5329"/>
                  <a:pt x="14340" y="5274"/>
                </a:cubicBezTo>
                <a:cubicBezTo>
                  <a:pt x="14326" y="5357"/>
                  <a:pt x="14312" y="5398"/>
                  <a:pt x="14298" y="5440"/>
                </a:cubicBezTo>
                <a:cubicBezTo>
                  <a:pt x="13911" y="7419"/>
                  <a:pt x="13523" y="9398"/>
                  <a:pt x="13150" y="11392"/>
                </a:cubicBezTo>
                <a:cubicBezTo>
                  <a:pt x="13094" y="11613"/>
                  <a:pt x="13011" y="11738"/>
                  <a:pt x="12776" y="11807"/>
                </a:cubicBezTo>
                <a:cubicBezTo>
                  <a:pt x="9800" y="12651"/>
                  <a:pt x="6838" y="13509"/>
                  <a:pt x="3876" y="14367"/>
                </a:cubicBezTo>
                <a:cubicBezTo>
                  <a:pt x="3392" y="14506"/>
                  <a:pt x="2921" y="14644"/>
                  <a:pt x="2395" y="14796"/>
                </a:cubicBezTo>
                <a:cubicBezTo>
                  <a:pt x="4181" y="16208"/>
                  <a:pt x="5925" y="17579"/>
                  <a:pt x="7696" y="18963"/>
                </a:cubicBezTo>
                <a:cubicBezTo>
                  <a:pt x="5108" y="20900"/>
                  <a:pt x="2561" y="22810"/>
                  <a:pt x="1" y="24721"/>
                </a:cubicBezTo>
                <a:cubicBezTo>
                  <a:pt x="1" y="24734"/>
                  <a:pt x="14" y="24762"/>
                  <a:pt x="14" y="24776"/>
                </a:cubicBezTo>
                <a:cubicBezTo>
                  <a:pt x="3212" y="24900"/>
                  <a:pt x="6395" y="25039"/>
                  <a:pt x="9606" y="25163"/>
                </a:cubicBezTo>
                <a:cubicBezTo>
                  <a:pt x="8928" y="27323"/>
                  <a:pt x="8264" y="29440"/>
                  <a:pt x="7572" y="31600"/>
                </a:cubicBezTo>
                <a:cubicBezTo>
                  <a:pt x="7738" y="31558"/>
                  <a:pt x="7821" y="31530"/>
                  <a:pt x="7904" y="31503"/>
                </a:cubicBezTo>
                <a:cubicBezTo>
                  <a:pt x="11198" y="30409"/>
                  <a:pt x="14492" y="29316"/>
                  <a:pt x="17786" y="28208"/>
                </a:cubicBezTo>
                <a:cubicBezTo>
                  <a:pt x="17874" y="28179"/>
                  <a:pt x="17950" y="28164"/>
                  <a:pt x="18019" y="28164"/>
                </a:cubicBezTo>
                <a:cubicBezTo>
                  <a:pt x="18146" y="28164"/>
                  <a:pt x="18251" y="28216"/>
                  <a:pt x="18368" y="28333"/>
                </a:cubicBezTo>
                <a:cubicBezTo>
                  <a:pt x="19752" y="29731"/>
                  <a:pt x="21164" y="31101"/>
                  <a:pt x="22562" y="32485"/>
                </a:cubicBezTo>
                <a:cubicBezTo>
                  <a:pt x="22631" y="32555"/>
                  <a:pt x="22700" y="32624"/>
                  <a:pt x="22783" y="32693"/>
                </a:cubicBezTo>
                <a:cubicBezTo>
                  <a:pt x="22866" y="32638"/>
                  <a:pt x="22935" y="32582"/>
                  <a:pt x="23018" y="32527"/>
                </a:cubicBezTo>
                <a:cubicBezTo>
                  <a:pt x="25344" y="30575"/>
                  <a:pt x="27683" y="28638"/>
                  <a:pt x="30008" y="26700"/>
                </a:cubicBezTo>
                <a:cubicBezTo>
                  <a:pt x="30135" y="26596"/>
                  <a:pt x="30252" y="26541"/>
                  <a:pt x="30391" y="26541"/>
                </a:cubicBezTo>
                <a:cubicBezTo>
                  <a:pt x="30419" y="26541"/>
                  <a:pt x="30448" y="26543"/>
                  <a:pt x="30479" y="26548"/>
                </a:cubicBezTo>
                <a:cubicBezTo>
                  <a:pt x="30852" y="26589"/>
                  <a:pt x="31240" y="26617"/>
                  <a:pt x="31614" y="26658"/>
                </a:cubicBezTo>
                <a:cubicBezTo>
                  <a:pt x="33302" y="26811"/>
                  <a:pt x="34991" y="26977"/>
                  <a:pt x="36680" y="27129"/>
                </a:cubicBezTo>
                <a:cubicBezTo>
                  <a:pt x="37718" y="27226"/>
                  <a:pt x="38756" y="27323"/>
                  <a:pt x="39821" y="27420"/>
                </a:cubicBezTo>
                <a:cubicBezTo>
                  <a:pt x="39835" y="27336"/>
                  <a:pt x="39863" y="27267"/>
                  <a:pt x="39877" y="27212"/>
                </a:cubicBezTo>
                <a:cubicBezTo>
                  <a:pt x="40264" y="25233"/>
                  <a:pt x="40652" y="23253"/>
                  <a:pt x="41026" y="21274"/>
                </a:cubicBezTo>
                <a:cubicBezTo>
                  <a:pt x="41067" y="21053"/>
                  <a:pt x="41164" y="20956"/>
                  <a:pt x="41358" y="20900"/>
                </a:cubicBezTo>
                <a:cubicBezTo>
                  <a:pt x="44707" y="19945"/>
                  <a:pt x="48057" y="18976"/>
                  <a:pt x="51407" y="18008"/>
                </a:cubicBezTo>
                <a:cubicBezTo>
                  <a:pt x="51503" y="17980"/>
                  <a:pt x="51614" y="17938"/>
                  <a:pt x="51766" y="17897"/>
                </a:cubicBezTo>
                <a:cubicBezTo>
                  <a:pt x="49981" y="16485"/>
                  <a:pt x="48223" y="15115"/>
                  <a:pt x="46465" y="13731"/>
                </a:cubicBezTo>
                <a:cubicBezTo>
                  <a:pt x="49054" y="11807"/>
                  <a:pt x="51600" y="9897"/>
                  <a:pt x="54161" y="7987"/>
                </a:cubicBezTo>
                <a:cubicBezTo>
                  <a:pt x="54161" y="7959"/>
                  <a:pt x="54147" y="7945"/>
                  <a:pt x="54147" y="7917"/>
                </a:cubicBezTo>
                <a:cubicBezTo>
                  <a:pt x="50964" y="7793"/>
                  <a:pt x="47780" y="7668"/>
                  <a:pt x="44555" y="7530"/>
                </a:cubicBezTo>
                <a:cubicBezTo>
                  <a:pt x="45233" y="5371"/>
                  <a:pt x="45912" y="3253"/>
                  <a:pt x="46590" y="1094"/>
                </a:cubicBezTo>
                <a:lnTo>
                  <a:pt x="46590" y="1094"/>
                </a:lnTo>
                <a:cubicBezTo>
                  <a:pt x="46438" y="1149"/>
                  <a:pt x="46327" y="1177"/>
                  <a:pt x="46230" y="1205"/>
                </a:cubicBezTo>
                <a:cubicBezTo>
                  <a:pt x="42936" y="2298"/>
                  <a:pt x="39628" y="3391"/>
                  <a:pt x="36334" y="4499"/>
                </a:cubicBezTo>
                <a:cubicBezTo>
                  <a:pt x="36260" y="4522"/>
                  <a:pt x="36197" y="4534"/>
                  <a:pt x="36139" y="4534"/>
                </a:cubicBezTo>
                <a:cubicBezTo>
                  <a:pt x="36023" y="4534"/>
                  <a:pt x="35928" y="4485"/>
                  <a:pt x="35808" y="4374"/>
                </a:cubicBezTo>
                <a:cubicBezTo>
                  <a:pt x="34410" y="2976"/>
                  <a:pt x="33012" y="1592"/>
                  <a:pt x="31600" y="208"/>
                </a:cubicBezTo>
                <a:cubicBezTo>
                  <a:pt x="31531" y="139"/>
                  <a:pt x="31461" y="70"/>
                  <a:pt x="31378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-16125" y="2264397"/>
            <a:ext cx="9154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16125" y="1368434"/>
            <a:ext cx="9154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>
            <a:off x="-16125" y="3034872"/>
            <a:ext cx="9154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2"/>
          <p:cNvSpPr/>
          <p:nvPr/>
        </p:nvSpPr>
        <p:spPr>
          <a:xfrm flipH="1">
            <a:off x="308004" y="4425724"/>
            <a:ext cx="2165492" cy="1307148"/>
          </a:xfrm>
          <a:custGeom>
            <a:avLst/>
            <a:gdLst/>
            <a:ahLst/>
            <a:cxnLst/>
            <a:rect l="l" t="t" r="r" b="b"/>
            <a:pathLst>
              <a:path w="54161" h="32693" extrusionOk="0">
                <a:moveTo>
                  <a:pt x="31378" y="0"/>
                </a:moveTo>
                <a:cubicBezTo>
                  <a:pt x="31254" y="97"/>
                  <a:pt x="31143" y="180"/>
                  <a:pt x="31032" y="263"/>
                </a:cubicBezTo>
                <a:cubicBezTo>
                  <a:pt x="28749" y="2187"/>
                  <a:pt x="26437" y="4097"/>
                  <a:pt x="24153" y="6007"/>
                </a:cubicBezTo>
                <a:cubicBezTo>
                  <a:pt x="24020" y="6117"/>
                  <a:pt x="23896" y="6162"/>
                  <a:pt x="23737" y="6162"/>
                </a:cubicBezTo>
                <a:cubicBezTo>
                  <a:pt x="23715" y="6162"/>
                  <a:pt x="23692" y="6161"/>
                  <a:pt x="23669" y="6160"/>
                </a:cubicBezTo>
                <a:cubicBezTo>
                  <a:pt x="22977" y="6077"/>
                  <a:pt x="22257" y="6021"/>
                  <a:pt x="21551" y="5952"/>
                </a:cubicBezTo>
                <a:cubicBezTo>
                  <a:pt x="19669" y="5772"/>
                  <a:pt x="17786" y="5592"/>
                  <a:pt x="15904" y="5426"/>
                </a:cubicBezTo>
                <a:cubicBezTo>
                  <a:pt x="15392" y="5371"/>
                  <a:pt x="14866" y="5329"/>
                  <a:pt x="14340" y="5274"/>
                </a:cubicBezTo>
                <a:cubicBezTo>
                  <a:pt x="14326" y="5357"/>
                  <a:pt x="14312" y="5398"/>
                  <a:pt x="14298" y="5440"/>
                </a:cubicBezTo>
                <a:cubicBezTo>
                  <a:pt x="13911" y="7419"/>
                  <a:pt x="13523" y="9398"/>
                  <a:pt x="13150" y="11392"/>
                </a:cubicBezTo>
                <a:cubicBezTo>
                  <a:pt x="13094" y="11613"/>
                  <a:pt x="13011" y="11738"/>
                  <a:pt x="12776" y="11807"/>
                </a:cubicBezTo>
                <a:cubicBezTo>
                  <a:pt x="9800" y="12651"/>
                  <a:pt x="6838" y="13509"/>
                  <a:pt x="3876" y="14367"/>
                </a:cubicBezTo>
                <a:cubicBezTo>
                  <a:pt x="3392" y="14506"/>
                  <a:pt x="2921" y="14644"/>
                  <a:pt x="2395" y="14796"/>
                </a:cubicBezTo>
                <a:cubicBezTo>
                  <a:pt x="4181" y="16208"/>
                  <a:pt x="5925" y="17579"/>
                  <a:pt x="7696" y="18963"/>
                </a:cubicBezTo>
                <a:cubicBezTo>
                  <a:pt x="5108" y="20900"/>
                  <a:pt x="2561" y="22810"/>
                  <a:pt x="1" y="24721"/>
                </a:cubicBezTo>
                <a:cubicBezTo>
                  <a:pt x="1" y="24734"/>
                  <a:pt x="14" y="24762"/>
                  <a:pt x="14" y="24776"/>
                </a:cubicBezTo>
                <a:cubicBezTo>
                  <a:pt x="3212" y="24900"/>
                  <a:pt x="6395" y="25039"/>
                  <a:pt x="9606" y="25163"/>
                </a:cubicBezTo>
                <a:cubicBezTo>
                  <a:pt x="8928" y="27323"/>
                  <a:pt x="8264" y="29440"/>
                  <a:pt x="7572" y="31600"/>
                </a:cubicBezTo>
                <a:cubicBezTo>
                  <a:pt x="7738" y="31558"/>
                  <a:pt x="7821" y="31530"/>
                  <a:pt x="7904" y="31503"/>
                </a:cubicBezTo>
                <a:cubicBezTo>
                  <a:pt x="11198" y="30409"/>
                  <a:pt x="14492" y="29316"/>
                  <a:pt x="17786" y="28208"/>
                </a:cubicBezTo>
                <a:cubicBezTo>
                  <a:pt x="17874" y="28179"/>
                  <a:pt x="17950" y="28164"/>
                  <a:pt x="18019" y="28164"/>
                </a:cubicBezTo>
                <a:cubicBezTo>
                  <a:pt x="18146" y="28164"/>
                  <a:pt x="18251" y="28216"/>
                  <a:pt x="18368" y="28333"/>
                </a:cubicBezTo>
                <a:cubicBezTo>
                  <a:pt x="19752" y="29731"/>
                  <a:pt x="21164" y="31101"/>
                  <a:pt x="22562" y="32485"/>
                </a:cubicBezTo>
                <a:cubicBezTo>
                  <a:pt x="22631" y="32555"/>
                  <a:pt x="22700" y="32624"/>
                  <a:pt x="22783" y="32693"/>
                </a:cubicBezTo>
                <a:cubicBezTo>
                  <a:pt x="22866" y="32638"/>
                  <a:pt x="22935" y="32582"/>
                  <a:pt x="23018" y="32527"/>
                </a:cubicBezTo>
                <a:cubicBezTo>
                  <a:pt x="25344" y="30575"/>
                  <a:pt x="27683" y="28638"/>
                  <a:pt x="30008" y="26700"/>
                </a:cubicBezTo>
                <a:cubicBezTo>
                  <a:pt x="30135" y="26596"/>
                  <a:pt x="30252" y="26541"/>
                  <a:pt x="30391" y="26541"/>
                </a:cubicBezTo>
                <a:cubicBezTo>
                  <a:pt x="30419" y="26541"/>
                  <a:pt x="30448" y="26543"/>
                  <a:pt x="30479" y="26548"/>
                </a:cubicBezTo>
                <a:cubicBezTo>
                  <a:pt x="30852" y="26589"/>
                  <a:pt x="31240" y="26617"/>
                  <a:pt x="31614" y="26658"/>
                </a:cubicBezTo>
                <a:cubicBezTo>
                  <a:pt x="33302" y="26811"/>
                  <a:pt x="34991" y="26977"/>
                  <a:pt x="36680" y="27129"/>
                </a:cubicBezTo>
                <a:cubicBezTo>
                  <a:pt x="37718" y="27226"/>
                  <a:pt x="38756" y="27323"/>
                  <a:pt x="39821" y="27420"/>
                </a:cubicBezTo>
                <a:cubicBezTo>
                  <a:pt x="39835" y="27336"/>
                  <a:pt x="39863" y="27267"/>
                  <a:pt x="39877" y="27212"/>
                </a:cubicBezTo>
                <a:cubicBezTo>
                  <a:pt x="40264" y="25233"/>
                  <a:pt x="40652" y="23253"/>
                  <a:pt x="41026" y="21274"/>
                </a:cubicBezTo>
                <a:cubicBezTo>
                  <a:pt x="41067" y="21053"/>
                  <a:pt x="41164" y="20956"/>
                  <a:pt x="41358" y="20900"/>
                </a:cubicBezTo>
                <a:cubicBezTo>
                  <a:pt x="44707" y="19945"/>
                  <a:pt x="48057" y="18976"/>
                  <a:pt x="51407" y="18008"/>
                </a:cubicBezTo>
                <a:cubicBezTo>
                  <a:pt x="51503" y="17980"/>
                  <a:pt x="51614" y="17938"/>
                  <a:pt x="51766" y="17897"/>
                </a:cubicBezTo>
                <a:cubicBezTo>
                  <a:pt x="49981" y="16485"/>
                  <a:pt x="48223" y="15115"/>
                  <a:pt x="46465" y="13731"/>
                </a:cubicBezTo>
                <a:cubicBezTo>
                  <a:pt x="49054" y="11807"/>
                  <a:pt x="51600" y="9897"/>
                  <a:pt x="54161" y="7987"/>
                </a:cubicBezTo>
                <a:cubicBezTo>
                  <a:pt x="54161" y="7959"/>
                  <a:pt x="54147" y="7945"/>
                  <a:pt x="54147" y="7917"/>
                </a:cubicBezTo>
                <a:cubicBezTo>
                  <a:pt x="50964" y="7793"/>
                  <a:pt x="47780" y="7668"/>
                  <a:pt x="44555" y="7530"/>
                </a:cubicBezTo>
                <a:cubicBezTo>
                  <a:pt x="45233" y="5371"/>
                  <a:pt x="45912" y="3253"/>
                  <a:pt x="46590" y="1094"/>
                </a:cubicBezTo>
                <a:lnTo>
                  <a:pt x="46590" y="1094"/>
                </a:lnTo>
                <a:cubicBezTo>
                  <a:pt x="46438" y="1149"/>
                  <a:pt x="46327" y="1177"/>
                  <a:pt x="46230" y="1205"/>
                </a:cubicBezTo>
                <a:cubicBezTo>
                  <a:pt x="42936" y="2298"/>
                  <a:pt x="39628" y="3391"/>
                  <a:pt x="36334" y="4499"/>
                </a:cubicBezTo>
                <a:cubicBezTo>
                  <a:pt x="36260" y="4522"/>
                  <a:pt x="36197" y="4534"/>
                  <a:pt x="36139" y="4534"/>
                </a:cubicBezTo>
                <a:cubicBezTo>
                  <a:pt x="36023" y="4534"/>
                  <a:pt x="35928" y="4485"/>
                  <a:pt x="35808" y="4374"/>
                </a:cubicBezTo>
                <a:cubicBezTo>
                  <a:pt x="34410" y="2976"/>
                  <a:pt x="33012" y="1592"/>
                  <a:pt x="31600" y="208"/>
                </a:cubicBezTo>
                <a:cubicBezTo>
                  <a:pt x="31531" y="139"/>
                  <a:pt x="31461" y="70"/>
                  <a:pt x="31378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16;p2"/>
          <p:cNvGrpSpPr/>
          <p:nvPr/>
        </p:nvGrpSpPr>
        <p:grpSpPr>
          <a:xfrm>
            <a:off x="7603826" y="419993"/>
            <a:ext cx="1944439" cy="326945"/>
            <a:chOff x="7603826" y="419993"/>
            <a:chExt cx="1944439" cy="326945"/>
          </a:xfrm>
        </p:grpSpPr>
        <p:grpSp>
          <p:nvGrpSpPr>
            <p:cNvPr id="17" name="Google Shape;17;p2"/>
            <p:cNvGrpSpPr/>
            <p:nvPr/>
          </p:nvGrpSpPr>
          <p:grpSpPr>
            <a:xfrm>
              <a:off x="7603826" y="419993"/>
              <a:ext cx="1944439" cy="87695"/>
              <a:chOff x="5792726" y="510418"/>
              <a:chExt cx="1944439" cy="87695"/>
            </a:xfrm>
          </p:grpSpPr>
          <p:grpSp>
            <p:nvGrpSpPr>
              <p:cNvPr id="18" name="Google Shape;18;p2"/>
              <p:cNvGrpSpPr/>
              <p:nvPr/>
            </p:nvGrpSpPr>
            <p:grpSpPr>
              <a:xfrm>
                <a:off x="579272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19" name="Google Shape;19;p2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" name="Google Shape;20;p2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" name="Google Shape;21;p2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" name="Google Shape;22;p2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3" name="Google Shape;23;p2"/>
              <p:cNvGrpSpPr/>
              <p:nvPr/>
            </p:nvGrpSpPr>
            <p:grpSpPr>
              <a:xfrm>
                <a:off x="644087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24" name="Google Shape;24;p2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" name="Google Shape;25;p2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" name="Google Shape;26;p2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" name="Google Shape;27;p2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8" name="Google Shape;28;p2"/>
              <p:cNvGrpSpPr/>
              <p:nvPr/>
            </p:nvGrpSpPr>
            <p:grpSpPr>
              <a:xfrm>
                <a:off x="708902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29" name="Google Shape;29;p2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" name="Google Shape;30;p2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" name="Google Shape;31;p2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" name="Google Shape;32;p2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3" name="Google Shape;33;p2"/>
            <p:cNvGrpSpPr/>
            <p:nvPr/>
          </p:nvGrpSpPr>
          <p:grpSpPr>
            <a:xfrm>
              <a:off x="7603826" y="539618"/>
              <a:ext cx="1944439" cy="87695"/>
              <a:chOff x="5792726" y="510418"/>
              <a:chExt cx="1944439" cy="87695"/>
            </a:xfrm>
          </p:grpSpPr>
          <p:grpSp>
            <p:nvGrpSpPr>
              <p:cNvPr id="34" name="Google Shape;34;p2"/>
              <p:cNvGrpSpPr/>
              <p:nvPr/>
            </p:nvGrpSpPr>
            <p:grpSpPr>
              <a:xfrm>
                <a:off x="579272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35" name="Google Shape;35;p2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6" name="Google Shape;36;p2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7" name="Google Shape;37;p2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8" name="Google Shape;38;p2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9" name="Google Shape;39;p2"/>
              <p:cNvGrpSpPr/>
              <p:nvPr/>
            </p:nvGrpSpPr>
            <p:grpSpPr>
              <a:xfrm>
                <a:off x="644087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40" name="Google Shape;40;p2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1" name="Google Shape;41;p2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" name="Google Shape;42;p2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3" name="Google Shape;43;p2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44" name="Google Shape;44;p2"/>
              <p:cNvGrpSpPr/>
              <p:nvPr/>
            </p:nvGrpSpPr>
            <p:grpSpPr>
              <a:xfrm>
                <a:off x="708902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45" name="Google Shape;45;p2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" name="Google Shape;46;p2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" name="Google Shape;47;p2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" name="Google Shape;48;p2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9" name="Google Shape;49;p2"/>
            <p:cNvGrpSpPr/>
            <p:nvPr/>
          </p:nvGrpSpPr>
          <p:grpSpPr>
            <a:xfrm>
              <a:off x="7603826" y="659243"/>
              <a:ext cx="1944439" cy="87695"/>
              <a:chOff x="5792726" y="510418"/>
              <a:chExt cx="1944439" cy="87695"/>
            </a:xfrm>
          </p:grpSpPr>
          <p:grpSp>
            <p:nvGrpSpPr>
              <p:cNvPr id="50" name="Google Shape;50;p2"/>
              <p:cNvGrpSpPr/>
              <p:nvPr/>
            </p:nvGrpSpPr>
            <p:grpSpPr>
              <a:xfrm>
                <a:off x="579272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51" name="Google Shape;51;p2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" name="Google Shape;52;p2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" name="Google Shape;53;p2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" name="Google Shape;54;p2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5" name="Google Shape;55;p2"/>
              <p:cNvGrpSpPr/>
              <p:nvPr/>
            </p:nvGrpSpPr>
            <p:grpSpPr>
              <a:xfrm>
                <a:off x="644087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56" name="Google Shape;56;p2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7" name="Google Shape;57;p2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" name="Google Shape;58;p2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" name="Google Shape;59;p2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0" name="Google Shape;60;p2"/>
              <p:cNvGrpSpPr/>
              <p:nvPr/>
            </p:nvGrpSpPr>
            <p:grpSpPr>
              <a:xfrm>
                <a:off x="708902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61" name="Google Shape;61;p2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" name="Google Shape;62;p2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" name="Google Shape;63;p2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" name="Google Shape;64;p2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pSp>
        <p:nvGrpSpPr>
          <p:cNvPr id="65" name="Google Shape;65;p2"/>
          <p:cNvGrpSpPr/>
          <p:nvPr/>
        </p:nvGrpSpPr>
        <p:grpSpPr>
          <a:xfrm>
            <a:off x="-379724" y="3404668"/>
            <a:ext cx="1944439" cy="326945"/>
            <a:chOff x="7603826" y="419993"/>
            <a:chExt cx="1944439" cy="326945"/>
          </a:xfrm>
        </p:grpSpPr>
        <p:grpSp>
          <p:nvGrpSpPr>
            <p:cNvPr id="66" name="Google Shape;66;p2"/>
            <p:cNvGrpSpPr/>
            <p:nvPr/>
          </p:nvGrpSpPr>
          <p:grpSpPr>
            <a:xfrm>
              <a:off x="7603826" y="419993"/>
              <a:ext cx="1944439" cy="87695"/>
              <a:chOff x="5792726" y="510418"/>
              <a:chExt cx="1944439" cy="87695"/>
            </a:xfrm>
          </p:grpSpPr>
          <p:grpSp>
            <p:nvGrpSpPr>
              <p:cNvPr id="67" name="Google Shape;67;p2"/>
              <p:cNvGrpSpPr/>
              <p:nvPr/>
            </p:nvGrpSpPr>
            <p:grpSpPr>
              <a:xfrm>
                <a:off x="579272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68" name="Google Shape;68;p2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9" name="Google Shape;69;p2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0" name="Google Shape;70;p2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1" name="Google Shape;71;p2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72" name="Google Shape;72;p2"/>
              <p:cNvGrpSpPr/>
              <p:nvPr/>
            </p:nvGrpSpPr>
            <p:grpSpPr>
              <a:xfrm>
                <a:off x="644087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73" name="Google Shape;73;p2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4" name="Google Shape;74;p2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" name="Google Shape;75;p2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6" name="Google Shape;76;p2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77" name="Google Shape;77;p2"/>
              <p:cNvGrpSpPr/>
              <p:nvPr/>
            </p:nvGrpSpPr>
            <p:grpSpPr>
              <a:xfrm>
                <a:off x="708902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78" name="Google Shape;78;p2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9" name="Google Shape;79;p2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" name="Google Shape;80;p2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1" name="Google Shape;81;p2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2" name="Google Shape;82;p2"/>
            <p:cNvGrpSpPr/>
            <p:nvPr/>
          </p:nvGrpSpPr>
          <p:grpSpPr>
            <a:xfrm>
              <a:off x="7603826" y="539618"/>
              <a:ext cx="1944439" cy="87695"/>
              <a:chOff x="5792726" y="510418"/>
              <a:chExt cx="1944439" cy="87695"/>
            </a:xfrm>
          </p:grpSpPr>
          <p:grpSp>
            <p:nvGrpSpPr>
              <p:cNvPr id="83" name="Google Shape;83;p2"/>
              <p:cNvGrpSpPr/>
              <p:nvPr/>
            </p:nvGrpSpPr>
            <p:grpSpPr>
              <a:xfrm>
                <a:off x="579272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84" name="Google Shape;84;p2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" name="Google Shape;85;p2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6" name="Google Shape;86;p2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7" name="Google Shape;87;p2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88" name="Google Shape;88;p2"/>
              <p:cNvGrpSpPr/>
              <p:nvPr/>
            </p:nvGrpSpPr>
            <p:grpSpPr>
              <a:xfrm>
                <a:off x="644087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89" name="Google Shape;89;p2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0" name="Google Shape;90;p2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91;p2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2" name="Google Shape;92;p2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3" name="Google Shape;93;p2"/>
              <p:cNvGrpSpPr/>
              <p:nvPr/>
            </p:nvGrpSpPr>
            <p:grpSpPr>
              <a:xfrm>
                <a:off x="708902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94" name="Google Shape;94;p2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" name="Google Shape;95;p2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6" name="Google Shape;96;p2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7" name="Google Shape;97;p2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98" name="Google Shape;98;p2"/>
            <p:cNvGrpSpPr/>
            <p:nvPr/>
          </p:nvGrpSpPr>
          <p:grpSpPr>
            <a:xfrm>
              <a:off x="7603826" y="659243"/>
              <a:ext cx="1944439" cy="87695"/>
              <a:chOff x="5792726" y="510418"/>
              <a:chExt cx="1944439" cy="87695"/>
            </a:xfrm>
          </p:grpSpPr>
          <p:grpSp>
            <p:nvGrpSpPr>
              <p:cNvPr id="99" name="Google Shape;99;p2"/>
              <p:cNvGrpSpPr/>
              <p:nvPr/>
            </p:nvGrpSpPr>
            <p:grpSpPr>
              <a:xfrm>
                <a:off x="579272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100" name="Google Shape;100;p2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1" name="Google Shape;101;p2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2" name="Google Shape;102;p2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3" name="Google Shape;103;p2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04" name="Google Shape;104;p2"/>
              <p:cNvGrpSpPr/>
              <p:nvPr/>
            </p:nvGrpSpPr>
            <p:grpSpPr>
              <a:xfrm>
                <a:off x="644087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105" name="Google Shape;105;p2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6" name="Google Shape;106;p2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7" name="Google Shape;107;p2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8" name="Google Shape;108;p2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09" name="Google Shape;109;p2"/>
              <p:cNvGrpSpPr/>
              <p:nvPr/>
            </p:nvGrpSpPr>
            <p:grpSpPr>
              <a:xfrm>
                <a:off x="708902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110" name="Google Shape;110;p2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1" name="Google Shape;111;p2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2" name="Google Shape;112;p2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3" name="Google Shape;113;p2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114" name="Google Shape;114;p2"/>
          <p:cNvSpPr txBox="1">
            <a:spLocks noGrp="1"/>
          </p:cNvSpPr>
          <p:nvPr>
            <p:ph type="subTitle" idx="1"/>
          </p:nvPr>
        </p:nvSpPr>
        <p:spPr>
          <a:xfrm>
            <a:off x="2968675" y="3653672"/>
            <a:ext cx="3206700" cy="4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5" name="Google Shape;115;p2"/>
          <p:cNvSpPr txBox="1">
            <a:spLocks noGrp="1"/>
          </p:cNvSpPr>
          <p:nvPr>
            <p:ph type="ctrTitle"/>
          </p:nvPr>
        </p:nvSpPr>
        <p:spPr>
          <a:xfrm>
            <a:off x="751150" y="2264396"/>
            <a:ext cx="7641600" cy="7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6" name="Google Shape;116;p2"/>
          <p:cNvSpPr txBox="1">
            <a:spLocks noGrp="1"/>
          </p:cNvSpPr>
          <p:nvPr>
            <p:ph type="ctrTitle" idx="2"/>
          </p:nvPr>
        </p:nvSpPr>
        <p:spPr>
          <a:xfrm>
            <a:off x="751150" y="1368447"/>
            <a:ext cx="7641600" cy="8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7" name="Google Shape;117;p2"/>
          <p:cNvSpPr txBox="1">
            <a:spLocks noGrp="1"/>
          </p:cNvSpPr>
          <p:nvPr>
            <p:ph type="subTitle" idx="3"/>
          </p:nvPr>
        </p:nvSpPr>
        <p:spPr>
          <a:xfrm>
            <a:off x="2957650" y="717750"/>
            <a:ext cx="3206700" cy="4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4"/>
          <p:cNvPicPr preferRelativeResize="0"/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" name="Google Shape;227;p4"/>
          <p:cNvGrpSpPr/>
          <p:nvPr/>
        </p:nvGrpSpPr>
        <p:grpSpPr>
          <a:xfrm>
            <a:off x="7603826" y="4570768"/>
            <a:ext cx="1944439" cy="326945"/>
            <a:chOff x="7603826" y="419993"/>
            <a:chExt cx="1944439" cy="326945"/>
          </a:xfrm>
        </p:grpSpPr>
        <p:grpSp>
          <p:nvGrpSpPr>
            <p:cNvPr id="228" name="Google Shape;228;p4"/>
            <p:cNvGrpSpPr/>
            <p:nvPr/>
          </p:nvGrpSpPr>
          <p:grpSpPr>
            <a:xfrm>
              <a:off x="7603826" y="419993"/>
              <a:ext cx="1944439" cy="87695"/>
              <a:chOff x="5792726" y="510418"/>
              <a:chExt cx="1944439" cy="87695"/>
            </a:xfrm>
          </p:grpSpPr>
          <p:grpSp>
            <p:nvGrpSpPr>
              <p:cNvPr id="229" name="Google Shape;229;p4"/>
              <p:cNvGrpSpPr/>
              <p:nvPr/>
            </p:nvGrpSpPr>
            <p:grpSpPr>
              <a:xfrm>
                <a:off x="579272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230" name="Google Shape;230;p4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1" name="Google Shape;231;p4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2" name="Google Shape;232;p4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3" name="Google Shape;233;p4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34" name="Google Shape;234;p4"/>
              <p:cNvGrpSpPr/>
              <p:nvPr/>
            </p:nvGrpSpPr>
            <p:grpSpPr>
              <a:xfrm>
                <a:off x="644087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235" name="Google Shape;235;p4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6" name="Google Shape;236;p4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7" name="Google Shape;237;p4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8" name="Google Shape;238;p4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39" name="Google Shape;239;p4"/>
              <p:cNvGrpSpPr/>
              <p:nvPr/>
            </p:nvGrpSpPr>
            <p:grpSpPr>
              <a:xfrm>
                <a:off x="708902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240" name="Google Shape;240;p4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1" name="Google Shape;241;p4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2" name="Google Shape;242;p4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3" name="Google Shape;243;p4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4" name="Google Shape;244;p4"/>
            <p:cNvGrpSpPr/>
            <p:nvPr/>
          </p:nvGrpSpPr>
          <p:grpSpPr>
            <a:xfrm>
              <a:off x="7603826" y="539618"/>
              <a:ext cx="1944439" cy="87695"/>
              <a:chOff x="5792726" y="510418"/>
              <a:chExt cx="1944439" cy="87695"/>
            </a:xfrm>
          </p:grpSpPr>
          <p:grpSp>
            <p:nvGrpSpPr>
              <p:cNvPr id="245" name="Google Shape;245;p4"/>
              <p:cNvGrpSpPr/>
              <p:nvPr/>
            </p:nvGrpSpPr>
            <p:grpSpPr>
              <a:xfrm>
                <a:off x="579272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246" name="Google Shape;246;p4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7" name="Google Shape;247;p4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8" name="Google Shape;248;p4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9" name="Google Shape;249;p4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50" name="Google Shape;250;p4"/>
              <p:cNvGrpSpPr/>
              <p:nvPr/>
            </p:nvGrpSpPr>
            <p:grpSpPr>
              <a:xfrm>
                <a:off x="644087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251" name="Google Shape;251;p4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2" name="Google Shape;252;p4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3" name="Google Shape;253;p4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254;p4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55" name="Google Shape;255;p4"/>
              <p:cNvGrpSpPr/>
              <p:nvPr/>
            </p:nvGrpSpPr>
            <p:grpSpPr>
              <a:xfrm>
                <a:off x="708902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256" name="Google Shape;256;p4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7" name="Google Shape;257;p4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8" name="Google Shape;258;p4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9" name="Google Shape;259;p4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60" name="Google Shape;260;p4"/>
            <p:cNvGrpSpPr/>
            <p:nvPr/>
          </p:nvGrpSpPr>
          <p:grpSpPr>
            <a:xfrm>
              <a:off x="7603826" y="659243"/>
              <a:ext cx="1944439" cy="87695"/>
              <a:chOff x="5792726" y="510418"/>
              <a:chExt cx="1944439" cy="87695"/>
            </a:xfrm>
          </p:grpSpPr>
          <p:grpSp>
            <p:nvGrpSpPr>
              <p:cNvPr id="261" name="Google Shape;261;p4"/>
              <p:cNvGrpSpPr/>
              <p:nvPr/>
            </p:nvGrpSpPr>
            <p:grpSpPr>
              <a:xfrm>
                <a:off x="579272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262" name="Google Shape;262;p4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3" name="Google Shape;263;p4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4" name="Google Shape;264;p4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5" name="Google Shape;265;p4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66" name="Google Shape;266;p4"/>
              <p:cNvGrpSpPr/>
              <p:nvPr/>
            </p:nvGrpSpPr>
            <p:grpSpPr>
              <a:xfrm>
                <a:off x="644087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267" name="Google Shape;267;p4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8" name="Google Shape;268;p4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9" name="Google Shape;269;p4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0" name="Google Shape;270;p4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71" name="Google Shape;271;p4"/>
              <p:cNvGrpSpPr/>
              <p:nvPr/>
            </p:nvGrpSpPr>
            <p:grpSpPr>
              <a:xfrm>
                <a:off x="708902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272" name="Google Shape;272;p4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3" name="Google Shape;273;p4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4" name="Google Shape;274;p4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5" name="Google Shape;275;p4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pSp>
        <p:nvGrpSpPr>
          <p:cNvPr id="276" name="Google Shape;276;p4"/>
          <p:cNvGrpSpPr/>
          <p:nvPr/>
        </p:nvGrpSpPr>
        <p:grpSpPr>
          <a:xfrm>
            <a:off x="-923824" y="3458693"/>
            <a:ext cx="1944439" cy="326945"/>
            <a:chOff x="7603826" y="419993"/>
            <a:chExt cx="1944439" cy="326945"/>
          </a:xfrm>
        </p:grpSpPr>
        <p:grpSp>
          <p:nvGrpSpPr>
            <p:cNvPr id="277" name="Google Shape;277;p4"/>
            <p:cNvGrpSpPr/>
            <p:nvPr/>
          </p:nvGrpSpPr>
          <p:grpSpPr>
            <a:xfrm>
              <a:off x="7603826" y="419993"/>
              <a:ext cx="1944439" cy="87695"/>
              <a:chOff x="5792726" y="510418"/>
              <a:chExt cx="1944439" cy="87695"/>
            </a:xfrm>
          </p:grpSpPr>
          <p:grpSp>
            <p:nvGrpSpPr>
              <p:cNvPr id="278" name="Google Shape;278;p4"/>
              <p:cNvGrpSpPr/>
              <p:nvPr/>
            </p:nvGrpSpPr>
            <p:grpSpPr>
              <a:xfrm>
                <a:off x="579272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279" name="Google Shape;279;p4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0" name="Google Shape;280;p4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1" name="Google Shape;281;p4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2" name="Google Shape;282;p4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83" name="Google Shape;283;p4"/>
              <p:cNvGrpSpPr/>
              <p:nvPr/>
            </p:nvGrpSpPr>
            <p:grpSpPr>
              <a:xfrm>
                <a:off x="644087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284" name="Google Shape;284;p4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5" name="Google Shape;285;p4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6" name="Google Shape;286;p4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7" name="Google Shape;287;p4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88" name="Google Shape;288;p4"/>
              <p:cNvGrpSpPr/>
              <p:nvPr/>
            </p:nvGrpSpPr>
            <p:grpSpPr>
              <a:xfrm>
                <a:off x="708902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289" name="Google Shape;289;p4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0" name="Google Shape;290;p4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1" name="Google Shape;291;p4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2" name="Google Shape;292;p4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93" name="Google Shape;293;p4"/>
            <p:cNvGrpSpPr/>
            <p:nvPr/>
          </p:nvGrpSpPr>
          <p:grpSpPr>
            <a:xfrm>
              <a:off x="7603826" y="539618"/>
              <a:ext cx="1944439" cy="87695"/>
              <a:chOff x="5792726" y="510418"/>
              <a:chExt cx="1944439" cy="87695"/>
            </a:xfrm>
          </p:grpSpPr>
          <p:grpSp>
            <p:nvGrpSpPr>
              <p:cNvPr id="294" name="Google Shape;294;p4"/>
              <p:cNvGrpSpPr/>
              <p:nvPr/>
            </p:nvGrpSpPr>
            <p:grpSpPr>
              <a:xfrm>
                <a:off x="579272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295" name="Google Shape;295;p4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6" name="Google Shape;296;p4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7" name="Google Shape;297;p4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8" name="Google Shape;298;p4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99" name="Google Shape;299;p4"/>
              <p:cNvGrpSpPr/>
              <p:nvPr/>
            </p:nvGrpSpPr>
            <p:grpSpPr>
              <a:xfrm>
                <a:off x="644087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300" name="Google Shape;300;p4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1" name="Google Shape;301;p4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2" name="Google Shape;302;p4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3" name="Google Shape;303;p4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04" name="Google Shape;304;p4"/>
              <p:cNvGrpSpPr/>
              <p:nvPr/>
            </p:nvGrpSpPr>
            <p:grpSpPr>
              <a:xfrm>
                <a:off x="708902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305" name="Google Shape;305;p4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6" name="Google Shape;306;p4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7" name="Google Shape;307;p4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8" name="Google Shape;308;p4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09" name="Google Shape;309;p4"/>
            <p:cNvGrpSpPr/>
            <p:nvPr/>
          </p:nvGrpSpPr>
          <p:grpSpPr>
            <a:xfrm>
              <a:off x="7603826" y="659243"/>
              <a:ext cx="1944439" cy="87695"/>
              <a:chOff x="5792726" y="510418"/>
              <a:chExt cx="1944439" cy="87695"/>
            </a:xfrm>
          </p:grpSpPr>
          <p:grpSp>
            <p:nvGrpSpPr>
              <p:cNvPr id="310" name="Google Shape;310;p4"/>
              <p:cNvGrpSpPr/>
              <p:nvPr/>
            </p:nvGrpSpPr>
            <p:grpSpPr>
              <a:xfrm>
                <a:off x="579272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311" name="Google Shape;311;p4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2" name="Google Shape;312;p4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3" name="Google Shape;313;p4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4" name="Google Shape;314;p4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15" name="Google Shape;315;p4"/>
              <p:cNvGrpSpPr/>
              <p:nvPr/>
            </p:nvGrpSpPr>
            <p:grpSpPr>
              <a:xfrm>
                <a:off x="644087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316" name="Google Shape;316;p4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7" name="Google Shape;317;p4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8" name="Google Shape;318;p4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9" name="Google Shape;319;p4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20" name="Google Shape;320;p4"/>
              <p:cNvGrpSpPr/>
              <p:nvPr/>
            </p:nvGrpSpPr>
            <p:grpSpPr>
              <a:xfrm>
                <a:off x="708902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321" name="Google Shape;321;p4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2" name="Google Shape;322;p4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3" name="Google Shape;323;p4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4" name="Google Shape;324;p4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325" name="Google Shape;325;p4"/>
          <p:cNvSpPr/>
          <p:nvPr/>
        </p:nvSpPr>
        <p:spPr>
          <a:xfrm>
            <a:off x="851014" y="1213446"/>
            <a:ext cx="7641600" cy="35943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26" name="Google Shape;326;p4"/>
          <p:cNvSpPr/>
          <p:nvPr/>
        </p:nvSpPr>
        <p:spPr>
          <a:xfrm>
            <a:off x="751300" y="1140075"/>
            <a:ext cx="7641600" cy="35943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cxnSp>
        <p:nvCxnSpPr>
          <p:cNvPr id="327" name="Google Shape;327;p4"/>
          <p:cNvCxnSpPr/>
          <p:nvPr/>
        </p:nvCxnSpPr>
        <p:spPr>
          <a:xfrm>
            <a:off x="-16125" y="898209"/>
            <a:ext cx="9154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8" name="Google Shape;328;p4"/>
          <p:cNvSpPr/>
          <p:nvPr/>
        </p:nvSpPr>
        <p:spPr>
          <a:xfrm flipH="1">
            <a:off x="-1869008" y="-276600"/>
            <a:ext cx="2620309" cy="1581687"/>
          </a:xfrm>
          <a:custGeom>
            <a:avLst/>
            <a:gdLst/>
            <a:ahLst/>
            <a:cxnLst/>
            <a:rect l="l" t="t" r="r" b="b"/>
            <a:pathLst>
              <a:path w="54161" h="32693" extrusionOk="0">
                <a:moveTo>
                  <a:pt x="31378" y="0"/>
                </a:moveTo>
                <a:cubicBezTo>
                  <a:pt x="31254" y="97"/>
                  <a:pt x="31143" y="180"/>
                  <a:pt x="31032" y="263"/>
                </a:cubicBezTo>
                <a:cubicBezTo>
                  <a:pt x="28749" y="2187"/>
                  <a:pt x="26437" y="4097"/>
                  <a:pt x="24153" y="6007"/>
                </a:cubicBezTo>
                <a:cubicBezTo>
                  <a:pt x="24020" y="6117"/>
                  <a:pt x="23896" y="6162"/>
                  <a:pt x="23737" y="6162"/>
                </a:cubicBezTo>
                <a:cubicBezTo>
                  <a:pt x="23715" y="6162"/>
                  <a:pt x="23692" y="6161"/>
                  <a:pt x="23669" y="6160"/>
                </a:cubicBezTo>
                <a:cubicBezTo>
                  <a:pt x="22977" y="6077"/>
                  <a:pt x="22257" y="6021"/>
                  <a:pt x="21551" y="5952"/>
                </a:cubicBezTo>
                <a:cubicBezTo>
                  <a:pt x="19669" y="5772"/>
                  <a:pt x="17786" y="5592"/>
                  <a:pt x="15904" y="5426"/>
                </a:cubicBezTo>
                <a:cubicBezTo>
                  <a:pt x="15392" y="5371"/>
                  <a:pt x="14866" y="5329"/>
                  <a:pt x="14340" y="5274"/>
                </a:cubicBezTo>
                <a:cubicBezTo>
                  <a:pt x="14326" y="5357"/>
                  <a:pt x="14312" y="5398"/>
                  <a:pt x="14298" y="5440"/>
                </a:cubicBezTo>
                <a:cubicBezTo>
                  <a:pt x="13911" y="7419"/>
                  <a:pt x="13523" y="9398"/>
                  <a:pt x="13150" y="11392"/>
                </a:cubicBezTo>
                <a:cubicBezTo>
                  <a:pt x="13094" y="11613"/>
                  <a:pt x="13011" y="11738"/>
                  <a:pt x="12776" y="11807"/>
                </a:cubicBezTo>
                <a:cubicBezTo>
                  <a:pt x="9800" y="12651"/>
                  <a:pt x="6838" y="13509"/>
                  <a:pt x="3876" y="14367"/>
                </a:cubicBezTo>
                <a:cubicBezTo>
                  <a:pt x="3392" y="14506"/>
                  <a:pt x="2921" y="14644"/>
                  <a:pt x="2395" y="14796"/>
                </a:cubicBezTo>
                <a:cubicBezTo>
                  <a:pt x="4181" y="16208"/>
                  <a:pt x="5925" y="17579"/>
                  <a:pt x="7696" y="18963"/>
                </a:cubicBezTo>
                <a:cubicBezTo>
                  <a:pt x="5108" y="20900"/>
                  <a:pt x="2561" y="22810"/>
                  <a:pt x="1" y="24721"/>
                </a:cubicBezTo>
                <a:cubicBezTo>
                  <a:pt x="1" y="24734"/>
                  <a:pt x="14" y="24762"/>
                  <a:pt x="14" y="24776"/>
                </a:cubicBezTo>
                <a:cubicBezTo>
                  <a:pt x="3212" y="24900"/>
                  <a:pt x="6395" y="25039"/>
                  <a:pt x="9606" y="25163"/>
                </a:cubicBezTo>
                <a:cubicBezTo>
                  <a:pt x="8928" y="27323"/>
                  <a:pt x="8264" y="29440"/>
                  <a:pt x="7572" y="31600"/>
                </a:cubicBezTo>
                <a:cubicBezTo>
                  <a:pt x="7738" y="31558"/>
                  <a:pt x="7821" y="31530"/>
                  <a:pt x="7904" y="31503"/>
                </a:cubicBezTo>
                <a:cubicBezTo>
                  <a:pt x="11198" y="30409"/>
                  <a:pt x="14492" y="29316"/>
                  <a:pt x="17786" y="28208"/>
                </a:cubicBezTo>
                <a:cubicBezTo>
                  <a:pt x="17874" y="28179"/>
                  <a:pt x="17950" y="28164"/>
                  <a:pt x="18019" y="28164"/>
                </a:cubicBezTo>
                <a:cubicBezTo>
                  <a:pt x="18146" y="28164"/>
                  <a:pt x="18251" y="28216"/>
                  <a:pt x="18368" y="28333"/>
                </a:cubicBezTo>
                <a:cubicBezTo>
                  <a:pt x="19752" y="29731"/>
                  <a:pt x="21164" y="31101"/>
                  <a:pt x="22562" y="32485"/>
                </a:cubicBezTo>
                <a:cubicBezTo>
                  <a:pt x="22631" y="32555"/>
                  <a:pt x="22700" y="32624"/>
                  <a:pt x="22783" y="32693"/>
                </a:cubicBezTo>
                <a:cubicBezTo>
                  <a:pt x="22866" y="32638"/>
                  <a:pt x="22935" y="32582"/>
                  <a:pt x="23018" y="32527"/>
                </a:cubicBezTo>
                <a:cubicBezTo>
                  <a:pt x="25344" y="30575"/>
                  <a:pt x="27683" y="28638"/>
                  <a:pt x="30008" y="26700"/>
                </a:cubicBezTo>
                <a:cubicBezTo>
                  <a:pt x="30135" y="26596"/>
                  <a:pt x="30252" y="26541"/>
                  <a:pt x="30391" y="26541"/>
                </a:cubicBezTo>
                <a:cubicBezTo>
                  <a:pt x="30419" y="26541"/>
                  <a:pt x="30448" y="26543"/>
                  <a:pt x="30479" y="26548"/>
                </a:cubicBezTo>
                <a:cubicBezTo>
                  <a:pt x="30852" y="26589"/>
                  <a:pt x="31240" y="26617"/>
                  <a:pt x="31614" y="26658"/>
                </a:cubicBezTo>
                <a:cubicBezTo>
                  <a:pt x="33302" y="26811"/>
                  <a:pt x="34991" y="26977"/>
                  <a:pt x="36680" y="27129"/>
                </a:cubicBezTo>
                <a:cubicBezTo>
                  <a:pt x="37718" y="27226"/>
                  <a:pt x="38756" y="27323"/>
                  <a:pt x="39821" y="27420"/>
                </a:cubicBezTo>
                <a:cubicBezTo>
                  <a:pt x="39835" y="27336"/>
                  <a:pt x="39863" y="27267"/>
                  <a:pt x="39877" y="27212"/>
                </a:cubicBezTo>
                <a:cubicBezTo>
                  <a:pt x="40264" y="25233"/>
                  <a:pt x="40652" y="23253"/>
                  <a:pt x="41026" y="21274"/>
                </a:cubicBezTo>
                <a:cubicBezTo>
                  <a:pt x="41067" y="21053"/>
                  <a:pt x="41164" y="20956"/>
                  <a:pt x="41358" y="20900"/>
                </a:cubicBezTo>
                <a:cubicBezTo>
                  <a:pt x="44707" y="19945"/>
                  <a:pt x="48057" y="18976"/>
                  <a:pt x="51407" y="18008"/>
                </a:cubicBezTo>
                <a:cubicBezTo>
                  <a:pt x="51503" y="17980"/>
                  <a:pt x="51614" y="17938"/>
                  <a:pt x="51766" y="17897"/>
                </a:cubicBezTo>
                <a:cubicBezTo>
                  <a:pt x="49981" y="16485"/>
                  <a:pt x="48223" y="15115"/>
                  <a:pt x="46465" y="13731"/>
                </a:cubicBezTo>
                <a:cubicBezTo>
                  <a:pt x="49054" y="11807"/>
                  <a:pt x="51600" y="9897"/>
                  <a:pt x="54161" y="7987"/>
                </a:cubicBezTo>
                <a:cubicBezTo>
                  <a:pt x="54161" y="7959"/>
                  <a:pt x="54147" y="7945"/>
                  <a:pt x="54147" y="7917"/>
                </a:cubicBezTo>
                <a:cubicBezTo>
                  <a:pt x="50964" y="7793"/>
                  <a:pt x="47780" y="7668"/>
                  <a:pt x="44555" y="7530"/>
                </a:cubicBezTo>
                <a:cubicBezTo>
                  <a:pt x="45233" y="5371"/>
                  <a:pt x="45912" y="3253"/>
                  <a:pt x="46590" y="1094"/>
                </a:cubicBezTo>
                <a:lnTo>
                  <a:pt x="46590" y="1094"/>
                </a:lnTo>
                <a:cubicBezTo>
                  <a:pt x="46438" y="1149"/>
                  <a:pt x="46327" y="1177"/>
                  <a:pt x="46230" y="1205"/>
                </a:cubicBezTo>
                <a:cubicBezTo>
                  <a:pt x="42936" y="2298"/>
                  <a:pt x="39628" y="3391"/>
                  <a:pt x="36334" y="4499"/>
                </a:cubicBezTo>
                <a:cubicBezTo>
                  <a:pt x="36260" y="4522"/>
                  <a:pt x="36197" y="4534"/>
                  <a:pt x="36139" y="4534"/>
                </a:cubicBezTo>
                <a:cubicBezTo>
                  <a:pt x="36023" y="4534"/>
                  <a:pt x="35928" y="4485"/>
                  <a:pt x="35808" y="4374"/>
                </a:cubicBezTo>
                <a:cubicBezTo>
                  <a:pt x="34410" y="2976"/>
                  <a:pt x="33012" y="1592"/>
                  <a:pt x="31600" y="208"/>
                </a:cubicBezTo>
                <a:cubicBezTo>
                  <a:pt x="31531" y="139"/>
                  <a:pt x="31461" y="70"/>
                  <a:pt x="31378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4"/>
          <p:cNvSpPr/>
          <p:nvPr/>
        </p:nvSpPr>
        <p:spPr>
          <a:xfrm>
            <a:off x="8470625" y="673007"/>
            <a:ext cx="1668565" cy="1007271"/>
          </a:xfrm>
          <a:custGeom>
            <a:avLst/>
            <a:gdLst/>
            <a:ahLst/>
            <a:cxnLst/>
            <a:rect l="l" t="t" r="r" b="b"/>
            <a:pathLst>
              <a:path w="54161" h="32693" extrusionOk="0">
                <a:moveTo>
                  <a:pt x="31378" y="0"/>
                </a:moveTo>
                <a:cubicBezTo>
                  <a:pt x="31254" y="97"/>
                  <a:pt x="31143" y="180"/>
                  <a:pt x="31032" y="263"/>
                </a:cubicBezTo>
                <a:cubicBezTo>
                  <a:pt x="28749" y="2187"/>
                  <a:pt x="26437" y="4097"/>
                  <a:pt x="24153" y="6007"/>
                </a:cubicBezTo>
                <a:cubicBezTo>
                  <a:pt x="24020" y="6117"/>
                  <a:pt x="23896" y="6162"/>
                  <a:pt x="23737" y="6162"/>
                </a:cubicBezTo>
                <a:cubicBezTo>
                  <a:pt x="23715" y="6162"/>
                  <a:pt x="23692" y="6161"/>
                  <a:pt x="23669" y="6160"/>
                </a:cubicBezTo>
                <a:cubicBezTo>
                  <a:pt x="22977" y="6077"/>
                  <a:pt x="22257" y="6021"/>
                  <a:pt x="21551" y="5952"/>
                </a:cubicBezTo>
                <a:cubicBezTo>
                  <a:pt x="19669" y="5772"/>
                  <a:pt x="17786" y="5592"/>
                  <a:pt x="15904" y="5426"/>
                </a:cubicBezTo>
                <a:cubicBezTo>
                  <a:pt x="15392" y="5371"/>
                  <a:pt x="14866" y="5329"/>
                  <a:pt x="14340" y="5274"/>
                </a:cubicBezTo>
                <a:cubicBezTo>
                  <a:pt x="14326" y="5357"/>
                  <a:pt x="14312" y="5398"/>
                  <a:pt x="14298" y="5440"/>
                </a:cubicBezTo>
                <a:cubicBezTo>
                  <a:pt x="13911" y="7419"/>
                  <a:pt x="13523" y="9398"/>
                  <a:pt x="13150" y="11392"/>
                </a:cubicBezTo>
                <a:cubicBezTo>
                  <a:pt x="13094" y="11613"/>
                  <a:pt x="13011" y="11738"/>
                  <a:pt x="12776" y="11807"/>
                </a:cubicBezTo>
                <a:cubicBezTo>
                  <a:pt x="9800" y="12651"/>
                  <a:pt x="6838" y="13509"/>
                  <a:pt x="3876" y="14367"/>
                </a:cubicBezTo>
                <a:cubicBezTo>
                  <a:pt x="3392" y="14506"/>
                  <a:pt x="2921" y="14644"/>
                  <a:pt x="2395" y="14796"/>
                </a:cubicBezTo>
                <a:cubicBezTo>
                  <a:pt x="4181" y="16208"/>
                  <a:pt x="5925" y="17579"/>
                  <a:pt x="7696" y="18963"/>
                </a:cubicBezTo>
                <a:cubicBezTo>
                  <a:pt x="5108" y="20900"/>
                  <a:pt x="2561" y="22810"/>
                  <a:pt x="1" y="24721"/>
                </a:cubicBezTo>
                <a:cubicBezTo>
                  <a:pt x="1" y="24734"/>
                  <a:pt x="14" y="24762"/>
                  <a:pt x="14" y="24776"/>
                </a:cubicBezTo>
                <a:cubicBezTo>
                  <a:pt x="3212" y="24900"/>
                  <a:pt x="6395" y="25039"/>
                  <a:pt x="9606" y="25163"/>
                </a:cubicBezTo>
                <a:cubicBezTo>
                  <a:pt x="8928" y="27323"/>
                  <a:pt x="8264" y="29440"/>
                  <a:pt x="7572" y="31600"/>
                </a:cubicBezTo>
                <a:cubicBezTo>
                  <a:pt x="7738" y="31558"/>
                  <a:pt x="7821" y="31530"/>
                  <a:pt x="7904" y="31503"/>
                </a:cubicBezTo>
                <a:cubicBezTo>
                  <a:pt x="11198" y="30409"/>
                  <a:pt x="14492" y="29316"/>
                  <a:pt x="17786" y="28208"/>
                </a:cubicBezTo>
                <a:cubicBezTo>
                  <a:pt x="17874" y="28179"/>
                  <a:pt x="17950" y="28164"/>
                  <a:pt x="18019" y="28164"/>
                </a:cubicBezTo>
                <a:cubicBezTo>
                  <a:pt x="18146" y="28164"/>
                  <a:pt x="18251" y="28216"/>
                  <a:pt x="18368" y="28333"/>
                </a:cubicBezTo>
                <a:cubicBezTo>
                  <a:pt x="19752" y="29731"/>
                  <a:pt x="21164" y="31101"/>
                  <a:pt x="22562" y="32485"/>
                </a:cubicBezTo>
                <a:cubicBezTo>
                  <a:pt x="22631" y="32555"/>
                  <a:pt x="22700" y="32624"/>
                  <a:pt x="22783" y="32693"/>
                </a:cubicBezTo>
                <a:cubicBezTo>
                  <a:pt x="22866" y="32638"/>
                  <a:pt x="22935" y="32582"/>
                  <a:pt x="23018" y="32527"/>
                </a:cubicBezTo>
                <a:cubicBezTo>
                  <a:pt x="25344" y="30575"/>
                  <a:pt x="27683" y="28638"/>
                  <a:pt x="30008" y="26700"/>
                </a:cubicBezTo>
                <a:cubicBezTo>
                  <a:pt x="30135" y="26596"/>
                  <a:pt x="30252" y="26541"/>
                  <a:pt x="30391" y="26541"/>
                </a:cubicBezTo>
                <a:cubicBezTo>
                  <a:pt x="30419" y="26541"/>
                  <a:pt x="30448" y="26543"/>
                  <a:pt x="30479" y="26548"/>
                </a:cubicBezTo>
                <a:cubicBezTo>
                  <a:pt x="30852" y="26589"/>
                  <a:pt x="31240" y="26617"/>
                  <a:pt x="31614" y="26658"/>
                </a:cubicBezTo>
                <a:cubicBezTo>
                  <a:pt x="33302" y="26811"/>
                  <a:pt x="34991" y="26977"/>
                  <a:pt x="36680" y="27129"/>
                </a:cubicBezTo>
                <a:cubicBezTo>
                  <a:pt x="37718" y="27226"/>
                  <a:pt x="38756" y="27323"/>
                  <a:pt x="39821" y="27420"/>
                </a:cubicBezTo>
                <a:cubicBezTo>
                  <a:pt x="39835" y="27336"/>
                  <a:pt x="39863" y="27267"/>
                  <a:pt x="39877" y="27212"/>
                </a:cubicBezTo>
                <a:cubicBezTo>
                  <a:pt x="40264" y="25233"/>
                  <a:pt x="40652" y="23253"/>
                  <a:pt x="41026" y="21274"/>
                </a:cubicBezTo>
                <a:cubicBezTo>
                  <a:pt x="41067" y="21053"/>
                  <a:pt x="41164" y="20956"/>
                  <a:pt x="41358" y="20900"/>
                </a:cubicBezTo>
                <a:cubicBezTo>
                  <a:pt x="44707" y="19945"/>
                  <a:pt x="48057" y="18976"/>
                  <a:pt x="51407" y="18008"/>
                </a:cubicBezTo>
                <a:cubicBezTo>
                  <a:pt x="51503" y="17980"/>
                  <a:pt x="51614" y="17938"/>
                  <a:pt x="51766" y="17897"/>
                </a:cubicBezTo>
                <a:cubicBezTo>
                  <a:pt x="49981" y="16485"/>
                  <a:pt x="48223" y="15115"/>
                  <a:pt x="46465" y="13731"/>
                </a:cubicBezTo>
                <a:cubicBezTo>
                  <a:pt x="49054" y="11807"/>
                  <a:pt x="51600" y="9897"/>
                  <a:pt x="54161" y="7987"/>
                </a:cubicBezTo>
                <a:cubicBezTo>
                  <a:pt x="54161" y="7959"/>
                  <a:pt x="54147" y="7945"/>
                  <a:pt x="54147" y="7917"/>
                </a:cubicBezTo>
                <a:cubicBezTo>
                  <a:pt x="50964" y="7793"/>
                  <a:pt x="47780" y="7668"/>
                  <a:pt x="44555" y="7530"/>
                </a:cubicBezTo>
                <a:cubicBezTo>
                  <a:pt x="45233" y="5371"/>
                  <a:pt x="45912" y="3253"/>
                  <a:pt x="46590" y="1094"/>
                </a:cubicBezTo>
                <a:lnTo>
                  <a:pt x="46590" y="1094"/>
                </a:lnTo>
                <a:cubicBezTo>
                  <a:pt x="46438" y="1149"/>
                  <a:pt x="46327" y="1177"/>
                  <a:pt x="46230" y="1205"/>
                </a:cubicBezTo>
                <a:cubicBezTo>
                  <a:pt x="42936" y="2298"/>
                  <a:pt x="39628" y="3391"/>
                  <a:pt x="36334" y="4499"/>
                </a:cubicBezTo>
                <a:cubicBezTo>
                  <a:pt x="36260" y="4522"/>
                  <a:pt x="36197" y="4534"/>
                  <a:pt x="36139" y="4534"/>
                </a:cubicBezTo>
                <a:cubicBezTo>
                  <a:pt x="36023" y="4534"/>
                  <a:pt x="35928" y="4485"/>
                  <a:pt x="35808" y="4374"/>
                </a:cubicBezTo>
                <a:cubicBezTo>
                  <a:pt x="34410" y="2976"/>
                  <a:pt x="33012" y="1592"/>
                  <a:pt x="31600" y="208"/>
                </a:cubicBezTo>
                <a:cubicBezTo>
                  <a:pt x="31531" y="139"/>
                  <a:pt x="31461" y="70"/>
                  <a:pt x="31378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4"/>
          <p:cNvSpPr txBox="1">
            <a:spLocks noGrp="1"/>
          </p:cNvSpPr>
          <p:nvPr>
            <p:ph type="body" idx="1"/>
          </p:nvPr>
        </p:nvSpPr>
        <p:spPr>
          <a:xfrm>
            <a:off x="932925" y="1132750"/>
            <a:ext cx="7259700" cy="3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1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331" name="Google Shape;331;p4"/>
          <p:cNvSpPr txBox="1">
            <a:spLocks noGrp="1"/>
          </p:cNvSpPr>
          <p:nvPr>
            <p:ph type="title"/>
          </p:nvPr>
        </p:nvSpPr>
        <p:spPr>
          <a:xfrm>
            <a:off x="751300" y="420000"/>
            <a:ext cx="7641600" cy="478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5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5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5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5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5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5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5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5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" name="Google Shape;987;p13"/>
          <p:cNvPicPr preferRelativeResize="0"/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13"/>
          <p:cNvSpPr txBox="1">
            <a:spLocks noGrp="1"/>
          </p:cNvSpPr>
          <p:nvPr>
            <p:ph type="subTitle" idx="1"/>
          </p:nvPr>
        </p:nvSpPr>
        <p:spPr>
          <a:xfrm flipH="1">
            <a:off x="1643258" y="1646007"/>
            <a:ext cx="2586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1800" b="1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989" name="Google Shape;989;p13"/>
          <p:cNvSpPr txBox="1">
            <a:spLocks noGrp="1"/>
          </p:cNvSpPr>
          <p:nvPr>
            <p:ph type="subTitle" idx="2"/>
          </p:nvPr>
        </p:nvSpPr>
        <p:spPr>
          <a:xfrm flipH="1">
            <a:off x="1643258" y="3247648"/>
            <a:ext cx="2586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1800" b="1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990" name="Google Shape;990;p13"/>
          <p:cNvSpPr txBox="1">
            <a:spLocks noGrp="1"/>
          </p:cNvSpPr>
          <p:nvPr>
            <p:ph type="subTitle" idx="3"/>
          </p:nvPr>
        </p:nvSpPr>
        <p:spPr>
          <a:xfrm>
            <a:off x="5576168" y="1646007"/>
            <a:ext cx="2586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1800" b="1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991" name="Google Shape;991;p13"/>
          <p:cNvSpPr txBox="1">
            <a:spLocks noGrp="1"/>
          </p:cNvSpPr>
          <p:nvPr>
            <p:ph type="subTitle" idx="4"/>
          </p:nvPr>
        </p:nvSpPr>
        <p:spPr>
          <a:xfrm>
            <a:off x="5576168" y="3247648"/>
            <a:ext cx="2586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1800" b="1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992" name="Google Shape;992;p13"/>
          <p:cNvSpPr txBox="1">
            <a:spLocks noGrp="1"/>
          </p:cNvSpPr>
          <p:nvPr>
            <p:ph type="title" hasCustomPrompt="1"/>
          </p:nvPr>
        </p:nvSpPr>
        <p:spPr>
          <a:xfrm flipH="1">
            <a:off x="624918" y="1524975"/>
            <a:ext cx="867900" cy="7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993" name="Google Shape;993;p13"/>
          <p:cNvSpPr txBox="1">
            <a:spLocks noGrp="1"/>
          </p:cNvSpPr>
          <p:nvPr>
            <p:ph type="title" idx="5" hasCustomPrompt="1"/>
          </p:nvPr>
        </p:nvSpPr>
        <p:spPr>
          <a:xfrm flipH="1">
            <a:off x="624918" y="3128100"/>
            <a:ext cx="867900" cy="7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994" name="Google Shape;994;p13"/>
          <p:cNvSpPr txBox="1">
            <a:spLocks noGrp="1"/>
          </p:cNvSpPr>
          <p:nvPr>
            <p:ph type="title" idx="6" hasCustomPrompt="1"/>
          </p:nvPr>
        </p:nvSpPr>
        <p:spPr>
          <a:xfrm>
            <a:off x="4531690" y="1524975"/>
            <a:ext cx="867900" cy="7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995" name="Google Shape;995;p13"/>
          <p:cNvSpPr txBox="1">
            <a:spLocks noGrp="1"/>
          </p:cNvSpPr>
          <p:nvPr>
            <p:ph type="title" idx="7" hasCustomPrompt="1"/>
          </p:nvPr>
        </p:nvSpPr>
        <p:spPr>
          <a:xfrm>
            <a:off x="4531690" y="3128100"/>
            <a:ext cx="867900" cy="7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grpSp>
        <p:nvGrpSpPr>
          <p:cNvPr id="996" name="Google Shape;996;p13"/>
          <p:cNvGrpSpPr/>
          <p:nvPr/>
        </p:nvGrpSpPr>
        <p:grpSpPr>
          <a:xfrm flipH="1">
            <a:off x="-923824" y="4570768"/>
            <a:ext cx="1944439" cy="326945"/>
            <a:chOff x="7603826" y="419993"/>
            <a:chExt cx="1944439" cy="326945"/>
          </a:xfrm>
        </p:grpSpPr>
        <p:grpSp>
          <p:nvGrpSpPr>
            <p:cNvPr id="997" name="Google Shape;997;p13"/>
            <p:cNvGrpSpPr/>
            <p:nvPr/>
          </p:nvGrpSpPr>
          <p:grpSpPr>
            <a:xfrm>
              <a:off x="7603826" y="419993"/>
              <a:ext cx="1944439" cy="87695"/>
              <a:chOff x="5792726" y="510418"/>
              <a:chExt cx="1944439" cy="87695"/>
            </a:xfrm>
          </p:grpSpPr>
          <p:grpSp>
            <p:nvGrpSpPr>
              <p:cNvPr id="998" name="Google Shape;998;p13"/>
              <p:cNvGrpSpPr/>
              <p:nvPr/>
            </p:nvGrpSpPr>
            <p:grpSpPr>
              <a:xfrm>
                <a:off x="579272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999" name="Google Shape;999;p13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00" name="Google Shape;1000;p13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01" name="Google Shape;1001;p13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02" name="Google Shape;1002;p13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003" name="Google Shape;1003;p13"/>
              <p:cNvGrpSpPr/>
              <p:nvPr/>
            </p:nvGrpSpPr>
            <p:grpSpPr>
              <a:xfrm>
                <a:off x="644087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1004" name="Google Shape;1004;p13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05" name="Google Shape;1005;p13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06" name="Google Shape;1006;p13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07" name="Google Shape;1007;p13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008" name="Google Shape;1008;p13"/>
              <p:cNvGrpSpPr/>
              <p:nvPr/>
            </p:nvGrpSpPr>
            <p:grpSpPr>
              <a:xfrm>
                <a:off x="708902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1009" name="Google Shape;1009;p13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10" name="Google Shape;1010;p13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11" name="Google Shape;1011;p13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12" name="Google Shape;1012;p13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13" name="Google Shape;1013;p13"/>
            <p:cNvGrpSpPr/>
            <p:nvPr/>
          </p:nvGrpSpPr>
          <p:grpSpPr>
            <a:xfrm>
              <a:off x="7603826" y="539618"/>
              <a:ext cx="1944439" cy="87695"/>
              <a:chOff x="5792726" y="510418"/>
              <a:chExt cx="1944439" cy="87695"/>
            </a:xfrm>
          </p:grpSpPr>
          <p:grpSp>
            <p:nvGrpSpPr>
              <p:cNvPr id="1014" name="Google Shape;1014;p13"/>
              <p:cNvGrpSpPr/>
              <p:nvPr/>
            </p:nvGrpSpPr>
            <p:grpSpPr>
              <a:xfrm>
                <a:off x="579272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1015" name="Google Shape;1015;p13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16" name="Google Shape;1016;p13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17" name="Google Shape;1017;p13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18" name="Google Shape;1018;p13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019" name="Google Shape;1019;p13"/>
              <p:cNvGrpSpPr/>
              <p:nvPr/>
            </p:nvGrpSpPr>
            <p:grpSpPr>
              <a:xfrm>
                <a:off x="644087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1020" name="Google Shape;1020;p13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21" name="Google Shape;1021;p13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22" name="Google Shape;1022;p13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23" name="Google Shape;1023;p13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024" name="Google Shape;1024;p13"/>
              <p:cNvGrpSpPr/>
              <p:nvPr/>
            </p:nvGrpSpPr>
            <p:grpSpPr>
              <a:xfrm>
                <a:off x="708902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1025" name="Google Shape;1025;p13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26" name="Google Shape;1026;p13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27" name="Google Shape;1027;p13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28" name="Google Shape;1028;p13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29" name="Google Shape;1029;p13"/>
            <p:cNvGrpSpPr/>
            <p:nvPr/>
          </p:nvGrpSpPr>
          <p:grpSpPr>
            <a:xfrm>
              <a:off x="7603826" y="659243"/>
              <a:ext cx="1944439" cy="87695"/>
              <a:chOff x="5792726" y="510418"/>
              <a:chExt cx="1944439" cy="87695"/>
            </a:xfrm>
          </p:grpSpPr>
          <p:grpSp>
            <p:nvGrpSpPr>
              <p:cNvPr id="1030" name="Google Shape;1030;p13"/>
              <p:cNvGrpSpPr/>
              <p:nvPr/>
            </p:nvGrpSpPr>
            <p:grpSpPr>
              <a:xfrm>
                <a:off x="579272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1031" name="Google Shape;1031;p13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32" name="Google Shape;1032;p13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33" name="Google Shape;1033;p13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34" name="Google Shape;1034;p13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035" name="Google Shape;1035;p13"/>
              <p:cNvGrpSpPr/>
              <p:nvPr/>
            </p:nvGrpSpPr>
            <p:grpSpPr>
              <a:xfrm>
                <a:off x="644087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1036" name="Google Shape;1036;p13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37" name="Google Shape;1037;p13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38" name="Google Shape;1038;p13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39" name="Google Shape;1039;p13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040" name="Google Shape;1040;p13"/>
              <p:cNvGrpSpPr/>
              <p:nvPr/>
            </p:nvGrpSpPr>
            <p:grpSpPr>
              <a:xfrm>
                <a:off x="708902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1041" name="Google Shape;1041;p13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42" name="Google Shape;1042;p13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43" name="Google Shape;1043;p13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44" name="Google Shape;1044;p13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cxnSp>
        <p:nvCxnSpPr>
          <p:cNvPr id="1045" name="Google Shape;1045;p13"/>
          <p:cNvCxnSpPr/>
          <p:nvPr/>
        </p:nvCxnSpPr>
        <p:spPr>
          <a:xfrm>
            <a:off x="-16125" y="898209"/>
            <a:ext cx="9154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6" name="Google Shape;1046;p13"/>
          <p:cNvSpPr/>
          <p:nvPr/>
        </p:nvSpPr>
        <p:spPr>
          <a:xfrm>
            <a:off x="7603831" y="-370838"/>
            <a:ext cx="2620309" cy="1581687"/>
          </a:xfrm>
          <a:custGeom>
            <a:avLst/>
            <a:gdLst/>
            <a:ahLst/>
            <a:cxnLst/>
            <a:rect l="l" t="t" r="r" b="b"/>
            <a:pathLst>
              <a:path w="54161" h="32693" extrusionOk="0">
                <a:moveTo>
                  <a:pt x="31378" y="0"/>
                </a:moveTo>
                <a:cubicBezTo>
                  <a:pt x="31254" y="97"/>
                  <a:pt x="31143" y="180"/>
                  <a:pt x="31032" y="263"/>
                </a:cubicBezTo>
                <a:cubicBezTo>
                  <a:pt x="28749" y="2187"/>
                  <a:pt x="26437" y="4097"/>
                  <a:pt x="24153" y="6007"/>
                </a:cubicBezTo>
                <a:cubicBezTo>
                  <a:pt x="24020" y="6117"/>
                  <a:pt x="23896" y="6162"/>
                  <a:pt x="23737" y="6162"/>
                </a:cubicBezTo>
                <a:cubicBezTo>
                  <a:pt x="23715" y="6162"/>
                  <a:pt x="23692" y="6161"/>
                  <a:pt x="23669" y="6160"/>
                </a:cubicBezTo>
                <a:cubicBezTo>
                  <a:pt x="22977" y="6077"/>
                  <a:pt x="22257" y="6021"/>
                  <a:pt x="21551" y="5952"/>
                </a:cubicBezTo>
                <a:cubicBezTo>
                  <a:pt x="19669" y="5772"/>
                  <a:pt x="17786" y="5592"/>
                  <a:pt x="15904" y="5426"/>
                </a:cubicBezTo>
                <a:cubicBezTo>
                  <a:pt x="15392" y="5371"/>
                  <a:pt x="14866" y="5329"/>
                  <a:pt x="14340" y="5274"/>
                </a:cubicBezTo>
                <a:cubicBezTo>
                  <a:pt x="14326" y="5357"/>
                  <a:pt x="14312" y="5398"/>
                  <a:pt x="14298" y="5440"/>
                </a:cubicBezTo>
                <a:cubicBezTo>
                  <a:pt x="13911" y="7419"/>
                  <a:pt x="13523" y="9398"/>
                  <a:pt x="13150" y="11392"/>
                </a:cubicBezTo>
                <a:cubicBezTo>
                  <a:pt x="13094" y="11613"/>
                  <a:pt x="13011" y="11738"/>
                  <a:pt x="12776" y="11807"/>
                </a:cubicBezTo>
                <a:cubicBezTo>
                  <a:pt x="9800" y="12651"/>
                  <a:pt x="6838" y="13509"/>
                  <a:pt x="3876" y="14367"/>
                </a:cubicBezTo>
                <a:cubicBezTo>
                  <a:pt x="3392" y="14506"/>
                  <a:pt x="2921" y="14644"/>
                  <a:pt x="2395" y="14796"/>
                </a:cubicBezTo>
                <a:cubicBezTo>
                  <a:pt x="4181" y="16208"/>
                  <a:pt x="5925" y="17579"/>
                  <a:pt x="7696" y="18963"/>
                </a:cubicBezTo>
                <a:cubicBezTo>
                  <a:pt x="5108" y="20900"/>
                  <a:pt x="2561" y="22810"/>
                  <a:pt x="1" y="24721"/>
                </a:cubicBezTo>
                <a:cubicBezTo>
                  <a:pt x="1" y="24734"/>
                  <a:pt x="14" y="24762"/>
                  <a:pt x="14" y="24776"/>
                </a:cubicBezTo>
                <a:cubicBezTo>
                  <a:pt x="3212" y="24900"/>
                  <a:pt x="6395" y="25039"/>
                  <a:pt x="9606" y="25163"/>
                </a:cubicBezTo>
                <a:cubicBezTo>
                  <a:pt x="8928" y="27323"/>
                  <a:pt x="8264" y="29440"/>
                  <a:pt x="7572" y="31600"/>
                </a:cubicBezTo>
                <a:cubicBezTo>
                  <a:pt x="7738" y="31558"/>
                  <a:pt x="7821" y="31530"/>
                  <a:pt x="7904" y="31503"/>
                </a:cubicBezTo>
                <a:cubicBezTo>
                  <a:pt x="11198" y="30409"/>
                  <a:pt x="14492" y="29316"/>
                  <a:pt x="17786" y="28208"/>
                </a:cubicBezTo>
                <a:cubicBezTo>
                  <a:pt x="17874" y="28179"/>
                  <a:pt x="17950" y="28164"/>
                  <a:pt x="18019" y="28164"/>
                </a:cubicBezTo>
                <a:cubicBezTo>
                  <a:pt x="18146" y="28164"/>
                  <a:pt x="18251" y="28216"/>
                  <a:pt x="18368" y="28333"/>
                </a:cubicBezTo>
                <a:cubicBezTo>
                  <a:pt x="19752" y="29731"/>
                  <a:pt x="21164" y="31101"/>
                  <a:pt x="22562" y="32485"/>
                </a:cubicBezTo>
                <a:cubicBezTo>
                  <a:pt x="22631" y="32555"/>
                  <a:pt x="22700" y="32624"/>
                  <a:pt x="22783" y="32693"/>
                </a:cubicBezTo>
                <a:cubicBezTo>
                  <a:pt x="22866" y="32638"/>
                  <a:pt x="22935" y="32582"/>
                  <a:pt x="23018" y="32527"/>
                </a:cubicBezTo>
                <a:cubicBezTo>
                  <a:pt x="25344" y="30575"/>
                  <a:pt x="27683" y="28638"/>
                  <a:pt x="30008" y="26700"/>
                </a:cubicBezTo>
                <a:cubicBezTo>
                  <a:pt x="30135" y="26596"/>
                  <a:pt x="30252" y="26541"/>
                  <a:pt x="30391" y="26541"/>
                </a:cubicBezTo>
                <a:cubicBezTo>
                  <a:pt x="30419" y="26541"/>
                  <a:pt x="30448" y="26543"/>
                  <a:pt x="30479" y="26548"/>
                </a:cubicBezTo>
                <a:cubicBezTo>
                  <a:pt x="30852" y="26589"/>
                  <a:pt x="31240" y="26617"/>
                  <a:pt x="31614" y="26658"/>
                </a:cubicBezTo>
                <a:cubicBezTo>
                  <a:pt x="33302" y="26811"/>
                  <a:pt x="34991" y="26977"/>
                  <a:pt x="36680" y="27129"/>
                </a:cubicBezTo>
                <a:cubicBezTo>
                  <a:pt x="37718" y="27226"/>
                  <a:pt x="38756" y="27323"/>
                  <a:pt x="39821" y="27420"/>
                </a:cubicBezTo>
                <a:cubicBezTo>
                  <a:pt x="39835" y="27336"/>
                  <a:pt x="39863" y="27267"/>
                  <a:pt x="39877" y="27212"/>
                </a:cubicBezTo>
                <a:cubicBezTo>
                  <a:pt x="40264" y="25233"/>
                  <a:pt x="40652" y="23253"/>
                  <a:pt x="41026" y="21274"/>
                </a:cubicBezTo>
                <a:cubicBezTo>
                  <a:pt x="41067" y="21053"/>
                  <a:pt x="41164" y="20956"/>
                  <a:pt x="41358" y="20900"/>
                </a:cubicBezTo>
                <a:cubicBezTo>
                  <a:pt x="44707" y="19945"/>
                  <a:pt x="48057" y="18976"/>
                  <a:pt x="51407" y="18008"/>
                </a:cubicBezTo>
                <a:cubicBezTo>
                  <a:pt x="51503" y="17980"/>
                  <a:pt x="51614" y="17938"/>
                  <a:pt x="51766" y="17897"/>
                </a:cubicBezTo>
                <a:cubicBezTo>
                  <a:pt x="49981" y="16485"/>
                  <a:pt x="48223" y="15115"/>
                  <a:pt x="46465" y="13731"/>
                </a:cubicBezTo>
                <a:cubicBezTo>
                  <a:pt x="49054" y="11807"/>
                  <a:pt x="51600" y="9897"/>
                  <a:pt x="54161" y="7987"/>
                </a:cubicBezTo>
                <a:cubicBezTo>
                  <a:pt x="54161" y="7959"/>
                  <a:pt x="54147" y="7945"/>
                  <a:pt x="54147" y="7917"/>
                </a:cubicBezTo>
                <a:cubicBezTo>
                  <a:pt x="50964" y="7793"/>
                  <a:pt x="47780" y="7668"/>
                  <a:pt x="44555" y="7530"/>
                </a:cubicBezTo>
                <a:cubicBezTo>
                  <a:pt x="45233" y="5371"/>
                  <a:pt x="45912" y="3253"/>
                  <a:pt x="46590" y="1094"/>
                </a:cubicBezTo>
                <a:lnTo>
                  <a:pt x="46590" y="1094"/>
                </a:lnTo>
                <a:cubicBezTo>
                  <a:pt x="46438" y="1149"/>
                  <a:pt x="46327" y="1177"/>
                  <a:pt x="46230" y="1205"/>
                </a:cubicBezTo>
                <a:cubicBezTo>
                  <a:pt x="42936" y="2298"/>
                  <a:pt x="39628" y="3391"/>
                  <a:pt x="36334" y="4499"/>
                </a:cubicBezTo>
                <a:cubicBezTo>
                  <a:pt x="36260" y="4522"/>
                  <a:pt x="36197" y="4534"/>
                  <a:pt x="36139" y="4534"/>
                </a:cubicBezTo>
                <a:cubicBezTo>
                  <a:pt x="36023" y="4534"/>
                  <a:pt x="35928" y="4485"/>
                  <a:pt x="35808" y="4374"/>
                </a:cubicBezTo>
                <a:cubicBezTo>
                  <a:pt x="34410" y="2976"/>
                  <a:pt x="33012" y="1592"/>
                  <a:pt x="31600" y="208"/>
                </a:cubicBezTo>
                <a:cubicBezTo>
                  <a:pt x="31531" y="139"/>
                  <a:pt x="31461" y="70"/>
                  <a:pt x="31378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13"/>
          <p:cNvSpPr/>
          <p:nvPr/>
        </p:nvSpPr>
        <p:spPr>
          <a:xfrm flipH="1">
            <a:off x="-917258" y="673007"/>
            <a:ext cx="1668565" cy="1007271"/>
          </a:xfrm>
          <a:custGeom>
            <a:avLst/>
            <a:gdLst/>
            <a:ahLst/>
            <a:cxnLst/>
            <a:rect l="l" t="t" r="r" b="b"/>
            <a:pathLst>
              <a:path w="54161" h="32693" extrusionOk="0">
                <a:moveTo>
                  <a:pt x="31378" y="0"/>
                </a:moveTo>
                <a:cubicBezTo>
                  <a:pt x="31254" y="97"/>
                  <a:pt x="31143" y="180"/>
                  <a:pt x="31032" y="263"/>
                </a:cubicBezTo>
                <a:cubicBezTo>
                  <a:pt x="28749" y="2187"/>
                  <a:pt x="26437" y="4097"/>
                  <a:pt x="24153" y="6007"/>
                </a:cubicBezTo>
                <a:cubicBezTo>
                  <a:pt x="24020" y="6117"/>
                  <a:pt x="23896" y="6162"/>
                  <a:pt x="23737" y="6162"/>
                </a:cubicBezTo>
                <a:cubicBezTo>
                  <a:pt x="23715" y="6162"/>
                  <a:pt x="23692" y="6161"/>
                  <a:pt x="23669" y="6160"/>
                </a:cubicBezTo>
                <a:cubicBezTo>
                  <a:pt x="22977" y="6077"/>
                  <a:pt x="22257" y="6021"/>
                  <a:pt x="21551" y="5952"/>
                </a:cubicBezTo>
                <a:cubicBezTo>
                  <a:pt x="19669" y="5772"/>
                  <a:pt x="17786" y="5592"/>
                  <a:pt x="15904" y="5426"/>
                </a:cubicBezTo>
                <a:cubicBezTo>
                  <a:pt x="15392" y="5371"/>
                  <a:pt x="14866" y="5329"/>
                  <a:pt x="14340" y="5274"/>
                </a:cubicBezTo>
                <a:cubicBezTo>
                  <a:pt x="14326" y="5357"/>
                  <a:pt x="14312" y="5398"/>
                  <a:pt x="14298" y="5440"/>
                </a:cubicBezTo>
                <a:cubicBezTo>
                  <a:pt x="13911" y="7419"/>
                  <a:pt x="13523" y="9398"/>
                  <a:pt x="13150" y="11392"/>
                </a:cubicBezTo>
                <a:cubicBezTo>
                  <a:pt x="13094" y="11613"/>
                  <a:pt x="13011" y="11738"/>
                  <a:pt x="12776" y="11807"/>
                </a:cubicBezTo>
                <a:cubicBezTo>
                  <a:pt x="9800" y="12651"/>
                  <a:pt x="6838" y="13509"/>
                  <a:pt x="3876" y="14367"/>
                </a:cubicBezTo>
                <a:cubicBezTo>
                  <a:pt x="3392" y="14506"/>
                  <a:pt x="2921" y="14644"/>
                  <a:pt x="2395" y="14796"/>
                </a:cubicBezTo>
                <a:cubicBezTo>
                  <a:pt x="4181" y="16208"/>
                  <a:pt x="5925" y="17579"/>
                  <a:pt x="7696" y="18963"/>
                </a:cubicBezTo>
                <a:cubicBezTo>
                  <a:pt x="5108" y="20900"/>
                  <a:pt x="2561" y="22810"/>
                  <a:pt x="1" y="24721"/>
                </a:cubicBezTo>
                <a:cubicBezTo>
                  <a:pt x="1" y="24734"/>
                  <a:pt x="14" y="24762"/>
                  <a:pt x="14" y="24776"/>
                </a:cubicBezTo>
                <a:cubicBezTo>
                  <a:pt x="3212" y="24900"/>
                  <a:pt x="6395" y="25039"/>
                  <a:pt x="9606" y="25163"/>
                </a:cubicBezTo>
                <a:cubicBezTo>
                  <a:pt x="8928" y="27323"/>
                  <a:pt x="8264" y="29440"/>
                  <a:pt x="7572" y="31600"/>
                </a:cubicBezTo>
                <a:cubicBezTo>
                  <a:pt x="7738" y="31558"/>
                  <a:pt x="7821" y="31530"/>
                  <a:pt x="7904" y="31503"/>
                </a:cubicBezTo>
                <a:cubicBezTo>
                  <a:pt x="11198" y="30409"/>
                  <a:pt x="14492" y="29316"/>
                  <a:pt x="17786" y="28208"/>
                </a:cubicBezTo>
                <a:cubicBezTo>
                  <a:pt x="17874" y="28179"/>
                  <a:pt x="17950" y="28164"/>
                  <a:pt x="18019" y="28164"/>
                </a:cubicBezTo>
                <a:cubicBezTo>
                  <a:pt x="18146" y="28164"/>
                  <a:pt x="18251" y="28216"/>
                  <a:pt x="18368" y="28333"/>
                </a:cubicBezTo>
                <a:cubicBezTo>
                  <a:pt x="19752" y="29731"/>
                  <a:pt x="21164" y="31101"/>
                  <a:pt x="22562" y="32485"/>
                </a:cubicBezTo>
                <a:cubicBezTo>
                  <a:pt x="22631" y="32555"/>
                  <a:pt x="22700" y="32624"/>
                  <a:pt x="22783" y="32693"/>
                </a:cubicBezTo>
                <a:cubicBezTo>
                  <a:pt x="22866" y="32638"/>
                  <a:pt x="22935" y="32582"/>
                  <a:pt x="23018" y="32527"/>
                </a:cubicBezTo>
                <a:cubicBezTo>
                  <a:pt x="25344" y="30575"/>
                  <a:pt x="27683" y="28638"/>
                  <a:pt x="30008" y="26700"/>
                </a:cubicBezTo>
                <a:cubicBezTo>
                  <a:pt x="30135" y="26596"/>
                  <a:pt x="30252" y="26541"/>
                  <a:pt x="30391" y="26541"/>
                </a:cubicBezTo>
                <a:cubicBezTo>
                  <a:pt x="30419" y="26541"/>
                  <a:pt x="30448" y="26543"/>
                  <a:pt x="30479" y="26548"/>
                </a:cubicBezTo>
                <a:cubicBezTo>
                  <a:pt x="30852" y="26589"/>
                  <a:pt x="31240" y="26617"/>
                  <a:pt x="31614" y="26658"/>
                </a:cubicBezTo>
                <a:cubicBezTo>
                  <a:pt x="33302" y="26811"/>
                  <a:pt x="34991" y="26977"/>
                  <a:pt x="36680" y="27129"/>
                </a:cubicBezTo>
                <a:cubicBezTo>
                  <a:pt x="37718" y="27226"/>
                  <a:pt x="38756" y="27323"/>
                  <a:pt x="39821" y="27420"/>
                </a:cubicBezTo>
                <a:cubicBezTo>
                  <a:pt x="39835" y="27336"/>
                  <a:pt x="39863" y="27267"/>
                  <a:pt x="39877" y="27212"/>
                </a:cubicBezTo>
                <a:cubicBezTo>
                  <a:pt x="40264" y="25233"/>
                  <a:pt x="40652" y="23253"/>
                  <a:pt x="41026" y="21274"/>
                </a:cubicBezTo>
                <a:cubicBezTo>
                  <a:pt x="41067" y="21053"/>
                  <a:pt x="41164" y="20956"/>
                  <a:pt x="41358" y="20900"/>
                </a:cubicBezTo>
                <a:cubicBezTo>
                  <a:pt x="44707" y="19945"/>
                  <a:pt x="48057" y="18976"/>
                  <a:pt x="51407" y="18008"/>
                </a:cubicBezTo>
                <a:cubicBezTo>
                  <a:pt x="51503" y="17980"/>
                  <a:pt x="51614" y="17938"/>
                  <a:pt x="51766" y="17897"/>
                </a:cubicBezTo>
                <a:cubicBezTo>
                  <a:pt x="49981" y="16485"/>
                  <a:pt x="48223" y="15115"/>
                  <a:pt x="46465" y="13731"/>
                </a:cubicBezTo>
                <a:cubicBezTo>
                  <a:pt x="49054" y="11807"/>
                  <a:pt x="51600" y="9897"/>
                  <a:pt x="54161" y="7987"/>
                </a:cubicBezTo>
                <a:cubicBezTo>
                  <a:pt x="54161" y="7959"/>
                  <a:pt x="54147" y="7945"/>
                  <a:pt x="54147" y="7917"/>
                </a:cubicBezTo>
                <a:cubicBezTo>
                  <a:pt x="50964" y="7793"/>
                  <a:pt x="47780" y="7668"/>
                  <a:pt x="44555" y="7530"/>
                </a:cubicBezTo>
                <a:cubicBezTo>
                  <a:pt x="45233" y="5371"/>
                  <a:pt x="45912" y="3253"/>
                  <a:pt x="46590" y="1094"/>
                </a:cubicBezTo>
                <a:lnTo>
                  <a:pt x="46590" y="1094"/>
                </a:lnTo>
                <a:cubicBezTo>
                  <a:pt x="46438" y="1149"/>
                  <a:pt x="46327" y="1177"/>
                  <a:pt x="46230" y="1205"/>
                </a:cubicBezTo>
                <a:cubicBezTo>
                  <a:pt x="42936" y="2298"/>
                  <a:pt x="39628" y="3391"/>
                  <a:pt x="36334" y="4499"/>
                </a:cubicBezTo>
                <a:cubicBezTo>
                  <a:pt x="36260" y="4522"/>
                  <a:pt x="36197" y="4534"/>
                  <a:pt x="36139" y="4534"/>
                </a:cubicBezTo>
                <a:cubicBezTo>
                  <a:pt x="36023" y="4534"/>
                  <a:pt x="35928" y="4485"/>
                  <a:pt x="35808" y="4374"/>
                </a:cubicBezTo>
                <a:cubicBezTo>
                  <a:pt x="34410" y="2976"/>
                  <a:pt x="33012" y="1592"/>
                  <a:pt x="31600" y="208"/>
                </a:cubicBezTo>
                <a:cubicBezTo>
                  <a:pt x="31531" y="139"/>
                  <a:pt x="31461" y="70"/>
                  <a:pt x="31378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8" name="Google Shape;1048;p13"/>
          <p:cNvGrpSpPr/>
          <p:nvPr/>
        </p:nvGrpSpPr>
        <p:grpSpPr>
          <a:xfrm flipH="1">
            <a:off x="7603826" y="3315643"/>
            <a:ext cx="1944439" cy="326945"/>
            <a:chOff x="7603826" y="419993"/>
            <a:chExt cx="1944439" cy="326945"/>
          </a:xfrm>
        </p:grpSpPr>
        <p:grpSp>
          <p:nvGrpSpPr>
            <p:cNvPr id="1049" name="Google Shape;1049;p13"/>
            <p:cNvGrpSpPr/>
            <p:nvPr/>
          </p:nvGrpSpPr>
          <p:grpSpPr>
            <a:xfrm>
              <a:off x="7603826" y="419993"/>
              <a:ext cx="1944439" cy="87695"/>
              <a:chOff x="5792726" y="510418"/>
              <a:chExt cx="1944439" cy="87695"/>
            </a:xfrm>
          </p:grpSpPr>
          <p:grpSp>
            <p:nvGrpSpPr>
              <p:cNvPr id="1050" name="Google Shape;1050;p13"/>
              <p:cNvGrpSpPr/>
              <p:nvPr/>
            </p:nvGrpSpPr>
            <p:grpSpPr>
              <a:xfrm>
                <a:off x="579272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1051" name="Google Shape;1051;p13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52" name="Google Shape;1052;p13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53" name="Google Shape;1053;p13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54" name="Google Shape;1054;p13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055" name="Google Shape;1055;p13"/>
              <p:cNvGrpSpPr/>
              <p:nvPr/>
            </p:nvGrpSpPr>
            <p:grpSpPr>
              <a:xfrm>
                <a:off x="644087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1056" name="Google Shape;1056;p13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57" name="Google Shape;1057;p13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58" name="Google Shape;1058;p13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59" name="Google Shape;1059;p13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060" name="Google Shape;1060;p13"/>
              <p:cNvGrpSpPr/>
              <p:nvPr/>
            </p:nvGrpSpPr>
            <p:grpSpPr>
              <a:xfrm>
                <a:off x="708902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1061" name="Google Shape;1061;p13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62" name="Google Shape;1062;p13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63" name="Google Shape;1063;p13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64" name="Google Shape;1064;p13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65" name="Google Shape;1065;p13"/>
            <p:cNvGrpSpPr/>
            <p:nvPr/>
          </p:nvGrpSpPr>
          <p:grpSpPr>
            <a:xfrm>
              <a:off x="7603826" y="539618"/>
              <a:ext cx="1944439" cy="87695"/>
              <a:chOff x="5792726" y="510418"/>
              <a:chExt cx="1944439" cy="87695"/>
            </a:xfrm>
          </p:grpSpPr>
          <p:grpSp>
            <p:nvGrpSpPr>
              <p:cNvPr id="1066" name="Google Shape;1066;p13"/>
              <p:cNvGrpSpPr/>
              <p:nvPr/>
            </p:nvGrpSpPr>
            <p:grpSpPr>
              <a:xfrm>
                <a:off x="579272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1067" name="Google Shape;1067;p13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68" name="Google Shape;1068;p13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69" name="Google Shape;1069;p13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70" name="Google Shape;1070;p13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071" name="Google Shape;1071;p13"/>
              <p:cNvGrpSpPr/>
              <p:nvPr/>
            </p:nvGrpSpPr>
            <p:grpSpPr>
              <a:xfrm>
                <a:off x="644087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1072" name="Google Shape;1072;p13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73" name="Google Shape;1073;p13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74" name="Google Shape;1074;p13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75" name="Google Shape;1075;p13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076" name="Google Shape;1076;p13"/>
              <p:cNvGrpSpPr/>
              <p:nvPr/>
            </p:nvGrpSpPr>
            <p:grpSpPr>
              <a:xfrm>
                <a:off x="708902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1077" name="Google Shape;1077;p13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78" name="Google Shape;1078;p13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79" name="Google Shape;1079;p13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80" name="Google Shape;1080;p13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81" name="Google Shape;1081;p13"/>
            <p:cNvGrpSpPr/>
            <p:nvPr/>
          </p:nvGrpSpPr>
          <p:grpSpPr>
            <a:xfrm>
              <a:off x="7603826" y="659243"/>
              <a:ext cx="1944439" cy="87695"/>
              <a:chOff x="5792726" y="510418"/>
              <a:chExt cx="1944439" cy="87695"/>
            </a:xfrm>
          </p:grpSpPr>
          <p:grpSp>
            <p:nvGrpSpPr>
              <p:cNvPr id="1082" name="Google Shape;1082;p13"/>
              <p:cNvGrpSpPr/>
              <p:nvPr/>
            </p:nvGrpSpPr>
            <p:grpSpPr>
              <a:xfrm>
                <a:off x="579272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1083" name="Google Shape;1083;p13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84" name="Google Shape;1084;p13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85" name="Google Shape;1085;p13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86" name="Google Shape;1086;p13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087" name="Google Shape;1087;p13"/>
              <p:cNvGrpSpPr/>
              <p:nvPr/>
            </p:nvGrpSpPr>
            <p:grpSpPr>
              <a:xfrm>
                <a:off x="644087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1088" name="Google Shape;1088;p13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89" name="Google Shape;1089;p13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90" name="Google Shape;1090;p13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91" name="Google Shape;1091;p13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092" name="Google Shape;1092;p13"/>
              <p:cNvGrpSpPr/>
              <p:nvPr/>
            </p:nvGrpSpPr>
            <p:grpSpPr>
              <a:xfrm>
                <a:off x="708902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1093" name="Google Shape;1093;p13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94" name="Google Shape;1094;p13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95" name="Google Shape;1095;p13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96" name="Google Shape;1096;p13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1097" name="Google Shape;1097;p13"/>
          <p:cNvSpPr txBox="1">
            <a:spLocks noGrp="1"/>
          </p:cNvSpPr>
          <p:nvPr>
            <p:ph type="title" idx="8"/>
          </p:nvPr>
        </p:nvSpPr>
        <p:spPr>
          <a:xfrm>
            <a:off x="751300" y="420000"/>
            <a:ext cx="7641600" cy="478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5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5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5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5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5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5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5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500" b="1"/>
            </a:lvl9pPr>
          </a:lstStyle>
          <a:p>
            <a:endParaRPr/>
          </a:p>
        </p:txBody>
      </p:sp>
      <p:sp>
        <p:nvSpPr>
          <p:cNvPr id="1098" name="Google Shape;1098;p13"/>
          <p:cNvSpPr txBox="1">
            <a:spLocks noGrp="1"/>
          </p:cNvSpPr>
          <p:nvPr>
            <p:ph type="subTitle" idx="9"/>
          </p:nvPr>
        </p:nvSpPr>
        <p:spPr>
          <a:xfrm>
            <a:off x="1670150" y="2048006"/>
            <a:ext cx="2586000" cy="6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99" name="Google Shape;1099;p13"/>
          <p:cNvSpPr txBox="1">
            <a:spLocks noGrp="1"/>
          </p:cNvSpPr>
          <p:nvPr>
            <p:ph type="subTitle" idx="13"/>
          </p:nvPr>
        </p:nvSpPr>
        <p:spPr>
          <a:xfrm>
            <a:off x="1670150" y="3649647"/>
            <a:ext cx="2586000" cy="6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00" name="Google Shape;1100;p13"/>
          <p:cNvSpPr txBox="1">
            <a:spLocks noGrp="1"/>
          </p:cNvSpPr>
          <p:nvPr>
            <p:ph type="subTitle" idx="14"/>
          </p:nvPr>
        </p:nvSpPr>
        <p:spPr>
          <a:xfrm>
            <a:off x="5576168" y="2048006"/>
            <a:ext cx="2586000" cy="6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01" name="Google Shape;1101;p13"/>
          <p:cNvSpPr txBox="1">
            <a:spLocks noGrp="1"/>
          </p:cNvSpPr>
          <p:nvPr>
            <p:ph type="subTitle" idx="15"/>
          </p:nvPr>
        </p:nvSpPr>
        <p:spPr>
          <a:xfrm>
            <a:off x="5576168" y="3649647"/>
            <a:ext cx="2586000" cy="6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23"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0" name="Google Shape;2000;p23"/>
          <p:cNvPicPr preferRelativeResize="0"/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01" name="Google Shape;2001;p23"/>
          <p:cNvSpPr/>
          <p:nvPr/>
        </p:nvSpPr>
        <p:spPr>
          <a:xfrm>
            <a:off x="-1113544" y="-1020658"/>
            <a:ext cx="3165304" cy="1910661"/>
          </a:xfrm>
          <a:custGeom>
            <a:avLst/>
            <a:gdLst/>
            <a:ahLst/>
            <a:cxnLst/>
            <a:rect l="l" t="t" r="r" b="b"/>
            <a:pathLst>
              <a:path w="54161" h="32693" extrusionOk="0">
                <a:moveTo>
                  <a:pt x="31378" y="0"/>
                </a:moveTo>
                <a:cubicBezTo>
                  <a:pt x="31254" y="97"/>
                  <a:pt x="31143" y="180"/>
                  <a:pt x="31032" y="263"/>
                </a:cubicBezTo>
                <a:cubicBezTo>
                  <a:pt x="28749" y="2187"/>
                  <a:pt x="26437" y="4097"/>
                  <a:pt x="24153" y="6007"/>
                </a:cubicBezTo>
                <a:cubicBezTo>
                  <a:pt x="24020" y="6117"/>
                  <a:pt x="23896" y="6162"/>
                  <a:pt x="23737" y="6162"/>
                </a:cubicBezTo>
                <a:cubicBezTo>
                  <a:pt x="23715" y="6162"/>
                  <a:pt x="23692" y="6161"/>
                  <a:pt x="23669" y="6160"/>
                </a:cubicBezTo>
                <a:cubicBezTo>
                  <a:pt x="22977" y="6077"/>
                  <a:pt x="22257" y="6021"/>
                  <a:pt x="21551" y="5952"/>
                </a:cubicBezTo>
                <a:cubicBezTo>
                  <a:pt x="19669" y="5772"/>
                  <a:pt x="17786" y="5592"/>
                  <a:pt x="15904" y="5426"/>
                </a:cubicBezTo>
                <a:cubicBezTo>
                  <a:pt x="15392" y="5371"/>
                  <a:pt x="14866" y="5329"/>
                  <a:pt x="14340" y="5274"/>
                </a:cubicBezTo>
                <a:cubicBezTo>
                  <a:pt x="14326" y="5357"/>
                  <a:pt x="14312" y="5398"/>
                  <a:pt x="14298" y="5440"/>
                </a:cubicBezTo>
                <a:cubicBezTo>
                  <a:pt x="13911" y="7419"/>
                  <a:pt x="13523" y="9398"/>
                  <a:pt x="13150" y="11392"/>
                </a:cubicBezTo>
                <a:cubicBezTo>
                  <a:pt x="13094" y="11613"/>
                  <a:pt x="13011" y="11738"/>
                  <a:pt x="12776" y="11807"/>
                </a:cubicBezTo>
                <a:cubicBezTo>
                  <a:pt x="9800" y="12651"/>
                  <a:pt x="6838" y="13509"/>
                  <a:pt x="3876" y="14367"/>
                </a:cubicBezTo>
                <a:cubicBezTo>
                  <a:pt x="3392" y="14506"/>
                  <a:pt x="2921" y="14644"/>
                  <a:pt x="2395" y="14796"/>
                </a:cubicBezTo>
                <a:cubicBezTo>
                  <a:pt x="4181" y="16208"/>
                  <a:pt x="5925" y="17579"/>
                  <a:pt x="7696" y="18963"/>
                </a:cubicBezTo>
                <a:cubicBezTo>
                  <a:pt x="5108" y="20900"/>
                  <a:pt x="2561" y="22810"/>
                  <a:pt x="1" y="24721"/>
                </a:cubicBezTo>
                <a:cubicBezTo>
                  <a:pt x="1" y="24734"/>
                  <a:pt x="14" y="24762"/>
                  <a:pt x="14" y="24776"/>
                </a:cubicBezTo>
                <a:cubicBezTo>
                  <a:pt x="3212" y="24900"/>
                  <a:pt x="6395" y="25039"/>
                  <a:pt x="9606" y="25163"/>
                </a:cubicBezTo>
                <a:cubicBezTo>
                  <a:pt x="8928" y="27323"/>
                  <a:pt x="8264" y="29440"/>
                  <a:pt x="7572" y="31600"/>
                </a:cubicBezTo>
                <a:cubicBezTo>
                  <a:pt x="7738" y="31558"/>
                  <a:pt x="7821" y="31530"/>
                  <a:pt x="7904" y="31503"/>
                </a:cubicBezTo>
                <a:cubicBezTo>
                  <a:pt x="11198" y="30409"/>
                  <a:pt x="14492" y="29316"/>
                  <a:pt x="17786" y="28208"/>
                </a:cubicBezTo>
                <a:cubicBezTo>
                  <a:pt x="17874" y="28179"/>
                  <a:pt x="17950" y="28164"/>
                  <a:pt x="18019" y="28164"/>
                </a:cubicBezTo>
                <a:cubicBezTo>
                  <a:pt x="18146" y="28164"/>
                  <a:pt x="18251" y="28216"/>
                  <a:pt x="18368" y="28333"/>
                </a:cubicBezTo>
                <a:cubicBezTo>
                  <a:pt x="19752" y="29731"/>
                  <a:pt x="21164" y="31101"/>
                  <a:pt x="22562" y="32485"/>
                </a:cubicBezTo>
                <a:cubicBezTo>
                  <a:pt x="22631" y="32555"/>
                  <a:pt x="22700" y="32624"/>
                  <a:pt x="22783" y="32693"/>
                </a:cubicBezTo>
                <a:cubicBezTo>
                  <a:pt x="22866" y="32638"/>
                  <a:pt x="22935" y="32582"/>
                  <a:pt x="23018" y="32527"/>
                </a:cubicBezTo>
                <a:cubicBezTo>
                  <a:pt x="25344" y="30575"/>
                  <a:pt x="27683" y="28638"/>
                  <a:pt x="30008" y="26700"/>
                </a:cubicBezTo>
                <a:cubicBezTo>
                  <a:pt x="30135" y="26596"/>
                  <a:pt x="30252" y="26541"/>
                  <a:pt x="30391" y="26541"/>
                </a:cubicBezTo>
                <a:cubicBezTo>
                  <a:pt x="30419" y="26541"/>
                  <a:pt x="30448" y="26543"/>
                  <a:pt x="30479" y="26548"/>
                </a:cubicBezTo>
                <a:cubicBezTo>
                  <a:pt x="30852" y="26589"/>
                  <a:pt x="31240" y="26617"/>
                  <a:pt x="31614" y="26658"/>
                </a:cubicBezTo>
                <a:cubicBezTo>
                  <a:pt x="33302" y="26811"/>
                  <a:pt x="34991" y="26977"/>
                  <a:pt x="36680" y="27129"/>
                </a:cubicBezTo>
                <a:cubicBezTo>
                  <a:pt x="37718" y="27226"/>
                  <a:pt x="38756" y="27323"/>
                  <a:pt x="39821" y="27420"/>
                </a:cubicBezTo>
                <a:cubicBezTo>
                  <a:pt x="39835" y="27336"/>
                  <a:pt x="39863" y="27267"/>
                  <a:pt x="39877" y="27212"/>
                </a:cubicBezTo>
                <a:cubicBezTo>
                  <a:pt x="40264" y="25233"/>
                  <a:pt x="40652" y="23253"/>
                  <a:pt x="41026" y="21274"/>
                </a:cubicBezTo>
                <a:cubicBezTo>
                  <a:pt x="41067" y="21053"/>
                  <a:pt x="41164" y="20956"/>
                  <a:pt x="41358" y="20900"/>
                </a:cubicBezTo>
                <a:cubicBezTo>
                  <a:pt x="44707" y="19945"/>
                  <a:pt x="48057" y="18976"/>
                  <a:pt x="51407" y="18008"/>
                </a:cubicBezTo>
                <a:cubicBezTo>
                  <a:pt x="51503" y="17980"/>
                  <a:pt x="51614" y="17938"/>
                  <a:pt x="51766" y="17897"/>
                </a:cubicBezTo>
                <a:cubicBezTo>
                  <a:pt x="49981" y="16485"/>
                  <a:pt x="48223" y="15115"/>
                  <a:pt x="46465" y="13731"/>
                </a:cubicBezTo>
                <a:cubicBezTo>
                  <a:pt x="49054" y="11807"/>
                  <a:pt x="51600" y="9897"/>
                  <a:pt x="54161" y="7987"/>
                </a:cubicBezTo>
                <a:cubicBezTo>
                  <a:pt x="54161" y="7959"/>
                  <a:pt x="54147" y="7945"/>
                  <a:pt x="54147" y="7917"/>
                </a:cubicBezTo>
                <a:cubicBezTo>
                  <a:pt x="50964" y="7793"/>
                  <a:pt x="47780" y="7668"/>
                  <a:pt x="44555" y="7530"/>
                </a:cubicBezTo>
                <a:cubicBezTo>
                  <a:pt x="45233" y="5371"/>
                  <a:pt x="45912" y="3253"/>
                  <a:pt x="46590" y="1094"/>
                </a:cubicBezTo>
                <a:lnTo>
                  <a:pt x="46590" y="1094"/>
                </a:lnTo>
                <a:cubicBezTo>
                  <a:pt x="46438" y="1149"/>
                  <a:pt x="46327" y="1177"/>
                  <a:pt x="46230" y="1205"/>
                </a:cubicBezTo>
                <a:cubicBezTo>
                  <a:pt x="42936" y="2298"/>
                  <a:pt x="39628" y="3391"/>
                  <a:pt x="36334" y="4499"/>
                </a:cubicBezTo>
                <a:cubicBezTo>
                  <a:pt x="36260" y="4522"/>
                  <a:pt x="36197" y="4534"/>
                  <a:pt x="36139" y="4534"/>
                </a:cubicBezTo>
                <a:cubicBezTo>
                  <a:pt x="36023" y="4534"/>
                  <a:pt x="35928" y="4485"/>
                  <a:pt x="35808" y="4374"/>
                </a:cubicBezTo>
                <a:cubicBezTo>
                  <a:pt x="34410" y="2976"/>
                  <a:pt x="33012" y="1592"/>
                  <a:pt x="31600" y="208"/>
                </a:cubicBezTo>
                <a:cubicBezTo>
                  <a:pt x="31531" y="139"/>
                  <a:pt x="31461" y="70"/>
                  <a:pt x="31378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2" name="Google Shape;2002;p23"/>
          <p:cNvSpPr/>
          <p:nvPr/>
        </p:nvSpPr>
        <p:spPr>
          <a:xfrm>
            <a:off x="7381906" y="3671179"/>
            <a:ext cx="3165304" cy="1910661"/>
          </a:xfrm>
          <a:custGeom>
            <a:avLst/>
            <a:gdLst/>
            <a:ahLst/>
            <a:cxnLst/>
            <a:rect l="l" t="t" r="r" b="b"/>
            <a:pathLst>
              <a:path w="54161" h="32693" extrusionOk="0">
                <a:moveTo>
                  <a:pt x="31378" y="0"/>
                </a:moveTo>
                <a:cubicBezTo>
                  <a:pt x="31254" y="97"/>
                  <a:pt x="31143" y="180"/>
                  <a:pt x="31032" y="263"/>
                </a:cubicBezTo>
                <a:cubicBezTo>
                  <a:pt x="28749" y="2187"/>
                  <a:pt x="26437" y="4097"/>
                  <a:pt x="24153" y="6007"/>
                </a:cubicBezTo>
                <a:cubicBezTo>
                  <a:pt x="24020" y="6117"/>
                  <a:pt x="23896" y="6162"/>
                  <a:pt x="23737" y="6162"/>
                </a:cubicBezTo>
                <a:cubicBezTo>
                  <a:pt x="23715" y="6162"/>
                  <a:pt x="23692" y="6161"/>
                  <a:pt x="23669" y="6160"/>
                </a:cubicBezTo>
                <a:cubicBezTo>
                  <a:pt x="22977" y="6077"/>
                  <a:pt x="22257" y="6021"/>
                  <a:pt x="21551" y="5952"/>
                </a:cubicBezTo>
                <a:cubicBezTo>
                  <a:pt x="19669" y="5772"/>
                  <a:pt x="17786" y="5592"/>
                  <a:pt x="15904" y="5426"/>
                </a:cubicBezTo>
                <a:cubicBezTo>
                  <a:pt x="15392" y="5371"/>
                  <a:pt x="14866" y="5329"/>
                  <a:pt x="14340" y="5274"/>
                </a:cubicBezTo>
                <a:cubicBezTo>
                  <a:pt x="14326" y="5357"/>
                  <a:pt x="14312" y="5398"/>
                  <a:pt x="14298" y="5440"/>
                </a:cubicBezTo>
                <a:cubicBezTo>
                  <a:pt x="13911" y="7419"/>
                  <a:pt x="13523" y="9398"/>
                  <a:pt x="13150" y="11392"/>
                </a:cubicBezTo>
                <a:cubicBezTo>
                  <a:pt x="13094" y="11613"/>
                  <a:pt x="13011" y="11738"/>
                  <a:pt x="12776" y="11807"/>
                </a:cubicBezTo>
                <a:cubicBezTo>
                  <a:pt x="9800" y="12651"/>
                  <a:pt x="6838" y="13509"/>
                  <a:pt x="3876" y="14367"/>
                </a:cubicBezTo>
                <a:cubicBezTo>
                  <a:pt x="3392" y="14506"/>
                  <a:pt x="2921" y="14644"/>
                  <a:pt x="2395" y="14796"/>
                </a:cubicBezTo>
                <a:cubicBezTo>
                  <a:pt x="4181" y="16208"/>
                  <a:pt x="5925" y="17579"/>
                  <a:pt x="7696" y="18963"/>
                </a:cubicBezTo>
                <a:cubicBezTo>
                  <a:pt x="5108" y="20900"/>
                  <a:pt x="2561" y="22810"/>
                  <a:pt x="1" y="24721"/>
                </a:cubicBezTo>
                <a:cubicBezTo>
                  <a:pt x="1" y="24734"/>
                  <a:pt x="14" y="24762"/>
                  <a:pt x="14" y="24776"/>
                </a:cubicBezTo>
                <a:cubicBezTo>
                  <a:pt x="3212" y="24900"/>
                  <a:pt x="6395" y="25039"/>
                  <a:pt x="9606" y="25163"/>
                </a:cubicBezTo>
                <a:cubicBezTo>
                  <a:pt x="8928" y="27323"/>
                  <a:pt x="8264" y="29440"/>
                  <a:pt x="7572" y="31600"/>
                </a:cubicBezTo>
                <a:cubicBezTo>
                  <a:pt x="7738" y="31558"/>
                  <a:pt x="7821" y="31530"/>
                  <a:pt x="7904" y="31503"/>
                </a:cubicBezTo>
                <a:cubicBezTo>
                  <a:pt x="11198" y="30409"/>
                  <a:pt x="14492" y="29316"/>
                  <a:pt x="17786" y="28208"/>
                </a:cubicBezTo>
                <a:cubicBezTo>
                  <a:pt x="17874" y="28179"/>
                  <a:pt x="17950" y="28164"/>
                  <a:pt x="18019" y="28164"/>
                </a:cubicBezTo>
                <a:cubicBezTo>
                  <a:pt x="18146" y="28164"/>
                  <a:pt x="18251" y="28216"/>
                  <a:pt x="18368" y="28333"/>
                </a:cubicBezTo>
                <a:cubicBezTo>
                  <a:pt x="19752" y="29731"/>
                  <a:pt x="21164" y="31101"/>
                  <a:pt x="22562" y="32485"/>
                </a:cubicBezTo>
                <a:cubicBezTo>
                  <a:pt x="22631" y="32555"/>
                  <a:pt x="22700" y="32624"/>
                  <a:pt x="22783" y="32693"/>
                </a:cubicBezTo>
                <a:cubicBezTo>
                  <a:pt x="22866" y="32638"/>
                  <a:pt x="22935" y="32582"/>
                  <a:pt x="23018" y="32527"/>
                </a:cubicBezTo>
                <a:cubicBezTo>
                  <a:pt x="25344" y="30575"/>
                  <a:pt x="27683" y="28638"/>
                  <a:pt x="30008" y="26700"/>
                </a:cubicBezTo>
                <a:cubicBezTo>
                  <a:pt x="30135" y="26596"/>
                  <a:pt x="30252" y="26541"/>
                  <a:pt x="30391" y="26541"/>
                </a:cubicBezTo>
                <a:cubicBezTo>
                  <a:pt x="30419" y="26541"/>
                  <a:pt x="30448" y="26543"/>
                  <a:pt x="30479" y="26548"/>
                </a:cubicBezTo>
                <a:cubicBezTo>
                  <a:pt x="30852" y="26589"/>
                  <a:pt x="31240" y="26617"/>
                  <a:pt x="31614" y="26658"/>
                </a:cubicBezTo>
                <a:cubicBezTo>
                  <a:pt x="33302" y="26811"/>
                  <a:pt x="34991" y="26977"/>
                  <a:pt x="36680" y="27129"/>
                </a:cubicBezTo>
                <a:cubicBezTo>
                  <a:pt x="37718" y="27226"/>
                  <a:pt x="38756" y="27323"/>
                  <a:pt x="39821" y="27420"/>
                </a:cubicBezTo>
                <a:cubicBezTo>
                  <a:pt x="39835" y="27336"/>
                  <a:pt x="39863" y="27267"/>
                  <a:pt x="39877" y="27212"/>
                </a:cubicBezTo>
                <a:cubicBezTo>
                  <a:pt x="40264" y="25233"/>
                  <a:pt x="40652" y="23253"/>
                  <a:pt x="41026" y="21274"/>
                </a:cubicBezTo>
                <a:cubicBezTo>
                  <a:pt x="41067" y="21053"/>
                  <a:pt x="41164" y="20956"/>
                  <a:pt x="41358" y="20900"/>
                </a:cubicBezTo>
                <a:cubicBezTo>
                  <a:pt x="44707" y="19945"/>
                  <a:pt x="48057" y="18976"/>
                  <a:pt x="51407" y="18008"/>
                </a:cubicBezTo>
                <a:cubicBezTo>
                  <a:pt x="51503" y="17980"/>
                  <a:pt x="51614" y="17938"/>
                  <a:pt x="51766" y="17897"/>
                </a:cubicBezTo>
                <a:cubicBezTo>
                  <a:pt x="49981" y="16485"/>
                  <a:pt x="48223" y="15115"/>
                  <a:pt x="46465" y="13731"/>
                </a:cubicBezTo>
                <a:cubicBezTo>
                  <a:pt x="49054" y="11807"/>
                  <a:pt x="51600" y="9897"/>
                  <a:pt x="54161" y="7987"/>
                </a:cubicBezTo>
                <a:cubicBezTo>
                  <a:pt x="54161" y="7959"/>
                  <a:pt x="54147" y="7945"/>
                  <a:pt x="54147" y="7917"/>
                </a:cubicBezTo>
                <a:cubicBezTo>
                  <a:pt x="50964" y="7793"/>
                  <a:pt x="47780" y="7668"/>
                  <a:pt x="44555" y="7530"/>
                </a:cubicBezTo>
                <a:cubicBezTo>
                  <a:pt x="45233" y="5371"/>
                  <a:pt x="45912" y="3253"/>
                  <a:pt x="46590" y="1094"/>
                </a:cubicBezTo>
                <a:lnTo>
                  <a:pt x="46590" y="1094"/>
                </a:lnTo>
                <a:cubicBezTo>
                  <a:pt x="46438" y="1149"/>
                  <a:pt x="46327" y="1177"/>
                  <a:pt x="46230" y="1205"/>
                </a:cubicBezTo>
                <a:cubicBezTo>
                  <a:pt x="42936" y="2298"/>
                  <a:pt x="39628" y="3391"/>
                  <a:pt x="36334" y="4499"/>
                </a:cubicBezTo>
                <a:cubicBezTo>
                  <a:pt x="36260" y="4522"/>
                  <a:pt x="36197" y="4534"/>
                  <a:pt x="36139" y="4534"/>
                </a:cubicBezTo>
                <a:cubicBezTo>
                  <a:pt x="36023" y="4534"/>
                  <a:pt x="35928" y="4485"/>
                  <a:pt x="35808" y="4374"/>
                </a:cubicBezTo>
                <a:cubicBezTo>
                  <a:pt x="34410" y="2976"/>
                  <a:pt x="33012" y="1592"/>
                  <a:pt x="31600" y="208"/>
                </a:cubicBezTo>
                <a:cubicBezTo>
                  <a:pt x="31531" y="139"/>
                  <a:pt x="31461" y="70"/>
                  <a:pt x="31378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3" name="Google Shape;2003;p23"/>
          <p:cNvSpPr/>
          <p:nvPr/>
        </p:nvSpPr>
        <p:spPr>
          <a:xfrm flipH="1">
            <a:off x="308004" y="4425724"/>
            <a:ext cx="2165492" cy="1307148"/>
          </a:xfrm>
          <a:custGeom>
            <a:avLst/>
            <a:gdLst/>
            <a:ahLst/>
            <a:cxnLst/>
            <a:rect l="l" t="t" r="r" b="b"/>
            <a:pathLst>
              <a:path w="54161" h="32693" extrusionOk="0">
                <a:moveTo>
                  <a:pt x="31378" y="0"/>
                </a:moveTo>
                <a:cubicBezTo>
                  <a:pt x="31254" y="97"/>
                  <a:pt x="31143" y="180"/>
                  <a:pt x="31032" y="263"/>
                </a:cubicBezTo>
                <a:cubicBezTo>
                  <a:pt x="28749" y="2187"/>
                  <a:pt x="26437" y="4097"/>
                  <a:pt x="24153" y="6007"/>
                </a:cubicBezTo>
                <a:cubicBezTo>
                  <a:pt x="24020" y="6117"/>
                  <a:pt x="23896" y="6162"/>
                  <a:pt x="23737" y="6162"/>
                </a:cubicBezTo>
                <a:cubicBezTo>
                  <a:pt x="23715" y="6162"/>
                  <a:pt x="23692" y="6161"/>
                  <a:pt x="23669" y="6160"/>
                </a:cubicBezTo>
                <a:cubicBezTo>
                  <a:pt x="22977" y="6077"/>
                  <a:pt x="22257" y="6021"/>
                  <a:pt x="21551" y="5952"/>
                </a:cubicBezTo>
                <a:cubicBezTo>
                  <a:pt x="19669" y="5772"/>
                  <a:pt x="17786" y="5592"/>
                  <a:pt x="15904" y="5426"/>
                </a:cubicBezTo>
                <a:cubicBezTo>
                  <a:pt x="15392" y="5371"/>
                  <a:pt x="14866" y="5329"/>
                  <a:pt x="14340" y="5274"/>
                </a:cubicBezTo>
                <a:cubicBezTo>
                  <a:pt x="14326" y="5357"/>
                  <a:pt x="14312" y="5398"/>
                  <a:pt x="14298" y="5440"/>
                </a:cubicBezTo>
                <a:cubicBezTo>
                  <a:pt x="13911" y="7419"/>
                  <a:pt x="13523" y="9398"/>
                  <a:pt x="13150" y="11392"/>
                </a:cubicBezTo>
                <a:cubicBezTo>
                  <a:pt x="13094" y="11613"/>
                  <a:pt x="13011" y="11738"/>
                  <a:pt x="12776" y="11807"/>
                </a:cubicBezTo>
                <a:cubicBezTo>
                  <a:pt x="9800" y="12651"/>
                  <a:pt x="6838" y="13509"/>
                  <a:pt x="3876" y="14367"/>
                </a:cubicBezTo>
                <a:cubicBezTo>
                  <a:pt x="3392" y="14506"/>
                  <a:pt x="2921" y="14644"/>
                  <a:pt x="2395" y="14796"/>
                </a:cubicBezTo>
                <a:cubicBezTo>
                  <a:pt x="4181" y="16208"/>
                  <a:pt x="5925" y="17579"/>
                  <a:pt x="7696" y="18963"/>
                </a:cubicBezTo>
                <a:cubicBezTo>
                  <a:pt x="5108" y="20900"/>
                  <a:pt x="2561" y="22810"/>
                  <a:pt x="1" y="24721"/>
                </a:cubicBezTo>
                <a:cubicBezTo>
                  <a:pt x="1" y="24734"/>
                  <a:pt x="14" y="24762"/>
                  <a:pt x="14" y="24776"/>
                </a:cubicBezTo>
                <a:cubicBezTo>
                  <a:pt x="3212" y="24900"/>
                  <a:pt x="6395" y="25039"/>
                  <a:pt x="9606" y="25163"/>
                </a:cubicBezTo>
                <a:cubicBezTo>
                  <a:pt x="8928" y="27323"/>
                  <a:pt x="8264" y="29440"/>
                  <a:pt x="7572" y="31600"/>
                </a:cubicBezTo>
                <a:cubicBezTo>
                  <a:pt x="7738" y="31558"/>
                  <a:pt x="7821" y="31530"/>
                  <a:pt x="7904" y="31503"/>
                </a:cubicBezTo>
                <a:cubicBezTo>
                  <a:pt x="11198" y="30409"/>
                  <a:pt x="14492" y="29316"/>
                  <a:pt x="17786" y="28208"/>
                </a:cubicBezTo>
                <a:cubicBezTo>
                  <a:pt x="17874" y="28179"/>
                  <a:pt x="17950" y="28164"/>
                  <a:pt x="18019" y="28164"/>
                </a:cubicBezTo>
                <a:cubicBezTo>
                  <a:pt x="18146" y="28164"/>
                  <a:pt x="18251" y="28216"/>
                  <a:pt x="18368" y="28333"/>
                </a:cubicBezTo>
                <a:cubicBezTo>
                  <a:pt x="19752" y="29731"/>
                  <a:pt x="21164" y="31101"/>
                  <a:pt x="22562" y="32485"/>
                </a:cubicBezTo>
                <a:cubicBezTo>
                  <a:pt x="22631" y="32555"/>
                  <a:pt x="22700" y="32624"/>
                  <a:pt x="22783" y="32693"/>
                </a:cubicBezTo>
                <a:cubicBezTo>
                  <a:pt x="22866" y="32638"/>
                  <a:pt x="22935" y="32582"/>
                  <a:pt x="23018" y="32527"/>
                </a:cubicBezTo>
                <a:cubicBezTo>
                  <a:pt x="25344" y="30575"/>
                  <a:pt x="27683" y="28638"/>
                  <a:pt x="30008" y="26700"/>
                </a:cubicBezTo>
                <a:cubicBezTo>
                  <a:pt x="30135" y="26596"/>
                  <a:pt x="30252" y="26541"/>
                  <a:pt x="30391" y="26541"/>
                </a:cubicBezTo>
                <a:cubicBezTo>
                  <a:pt x="30419" y="26541"/>
                  <a:pt x="30448" y="26543"/>
                  <a:pt x="30479" y="26548"/>
                </a:cubicBezTo>
                <a:cubicBezTo>
                  <a:pt x="30852" y="26589"/>
                  <a:pt x="31240" y="26617"/>
                  <a:pt x="31614" y="26658"/>
                </a:cubicBezTo>
                <a:cubicBezTo>
                  <a:pt x="33302" y="26811"/>
                  <a:pt x="34991" y="26977"/>
                  <a:pt x="36680" y="27129"/>
                </a:cubicBezTo>
                <a:cubicBezTo>
                  <a:pt x="37718" y="27226"/>
                  <a:pt x="38756" y="27323"/>
                  <a:pt x="39821" y="27420"/>
                </a:cubicBezTo>
                <a:cubicBezTo>
                  <a:pt x="39835" y="27336"/>
                  <a:pt x="39863" y="27267"/>
                  <a:pt x="39877" y="27212"/>
                </a:cubicBezTo>
                <a:cubicBezTo>
                  <a:pt x="40264" y="25233"/>
                  <a:pt x="40652" y="23253"/>
                  <a:pt x="41026" y="21274"/>
                </a:cubicBezTo>
                <a:cubicBezTo>
                  <a:pt x="41067" y="21053"/>
                  <a:pt x="41164" y="20956"/>
                  <a:pt x="41358" y="20900"/>
                </a:cubicBezTo>
                <a:cubicBezTo>
                  <a:pt x="44707" y="19945"/>
                  <a:pt x="48057" y="18976"/>
                  <a:pt x="51407" y="18008"/>
                </a:cubicBezTo>
                <a:cubicBezTo>
                  <a:pt x="51503" y="17980"/>
                  <a:pt x="51614" y="17938"/>
                  <a:pt x="51766" y="17897"/>
                </a:cubicBezTo>
                <a:cubicBezTo>
                  <a:pt x="49981" y="16485"/>
                  <a:pt x="48223" y="15115"/>
                  <a:pt x="46465" y="13731"/>
                </a:cubicBezTo>
                <a:cubicBezTo>
                  <a:pt x="49054" y="11807"/>
                  <a:pt x="51600" y="9897"/>
                  <a:pt x="54161" y="7987"/>
                </a:cubicBezTo>
                <a:cubicBezTo>
                  <a:pt x="54161" y="7959"/>
                  <a:pt x="54147" y="7945"/>
                  <a:pt x="54147" y="7917"/>
                </a:cubicBezTo>
                <a:cubicBezTo>
                  <a:pt x="50964" y="7793"/>
                  <a:pt x="47780" y="7668"/>
                  <a:pt x="44555" y="7530"/>
                </a:cubicBezTo>
                <a:cubicBezTo>
                  <a:pt x="45233" y="5371"/>
                  <a:pt x="45912" y="3253"/>
                  <a:pt x="46590" y="1094"/>
                </a:cubicBezTo>
                <a:lnTo>
                  <a:pt x="46590" y="1094"/>
                </a:lnTo>
                <a:cubicBezTo>
                  <a:pt x="46438" y="1149"/>
                  <a:pt x="46327" y="1177"/>
                  <a:pt x="46230" y="1205"/>
                </a:cubicBezTo>
                <a:cubicBezTo>
                  <a:pt x="42936" y="2298"/>
                  <a:pt x="39628" y="3391"/>
                  <a:pt x="36334" y="4499"/>
                </a:cubicBezTo>
                <a:cubicBezTo>
                  <a:pt x="36260" y="4522"/>
                  <a:pt x="36197" y="4534"/>
                  <a:pt x="36139" y="4534"/>
                </a:cubicBezTo>
                <a:cubicBezTo>
                  <a:pt x="36023" y="4534"/>
                  <a:pt x="35928" y="4485"/>
                  <a:pt x="35808" y="4374"/>
                </a:cubicBezTo>
                <a:cubicBezTo>
                  <a:pt x="34410" y="2976"/>
                  <a:pt x="33012" y="1592"/>
                  <a:pt x="31600" y="208"/>
                </a:cubicBezTo>
                <a:cubicBezTo>
                  <a:pt x="31531" y="139"/>
                  <a:pt x="31461" y="70"/>
                  <a:pt x="31378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04" name="Google Shape;2004;p23"/>
          <p:cNvGrpSpPr/>
          <p:nvPr/>
        </p:nvGrpSpPr>
        <p:grpSpPr>
          <a:xfrm>
            <a:off x="7603826" y="419993"/>
            <a:ext cx="1944439" cy="326945"/>
            <a:chOff x="7603826" y="419993"/>
            <a:chExt cx="1944439" cy="326945"/>
          </a:xfrm>
        </p:grpSpPr>
        <p:grpSp>
          <p:nvGrpSpPr>
            <p:cNvPr id="2005" name="Google Shape;2005;p23"/>
            <p:cNvGrpSpPr/>
            <p:nvPr/>
          </p:nvGrpSpPr>
          <p:grpSpPr>
            <a:xfrm>
              <a:off x="7603826" y="419993"/>
              <a:ext cx="1944439" cy="87695"/>
              <a:chOff x="5792726" y="510418"/>
              <a:chExt cx="1944439" cy="87695"/>
            </a:xfrm>
          </p:grpSpPr>
          <p:grpSp>
            <p:nvGrpSpPr>
              <p:cNvPr id="2006" name="Google Shape;2006;p23"/>
              <p:cNvGrpSpPr/>
              <p:nvPr/>
            </p:nvGrpSpPr>
            <p:grpSpPr>
              <a:xfrm>
                <a:off x="579272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2007" name="Google Shape;2007;p23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08" name="Google Shape;2008;p23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09" name="Google Shape;2009;p23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10" name="Google Shape;2010;p23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011" name="Google Shape;2011;p23"/>
              <p:cNvGrpSpPr/>
              <p:nvPr/>
            </p:nvGrpSpPr>
            <p:grpSpPr>
              <a:xfrm>
                <a:off x="644087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2012" name="Google Shape;2012;p23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13" name="Google Shape;2013;p23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14" name="Google Shape;2014;p23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15" name="Google Shape;2015;p23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016" name="Google Shape;2016;p23"/>
              <p:cNvGrpSpPr/>
              <p:nvPr/>
            </p:nvGrpSpPr>
            <p:grpSpPr>
              <a:xfrm>
                <a:off x="708902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2017" name="Google Shape;2017;p23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18" name="Google Shape;2018;p23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19" name="Google Shape;2019;p23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20" name="Google Shape;2020;p23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021" name="Google Shape;2021;p23"/>
            <p:cNvGrpSpPr/>
            <p:nvPr/>
          </p:nvGrpSpPr>
          <p:grpSpPr>
            <a:xfrm>
              <a:off x="7603826" y="539618"/>
              <a:ext cx="1944439" cy="87695"/>
              <a:chOff x="5792726" y="510418"/>
              <a:chExt cx="1944439" cy="87695"/>
            </a:xfrm>
          </p:grpSpPr>
          <p:grpSp>
            <p:nvGrpSpPr>
              <p:cNvPr id="2022" name="Google Shape;2022;p23"/>
              <p:cNvGrpSpPr/>
              <p:nvPr/>
            </p:nvGrpSpPr>
            <p:grpSpPr>
              <a:xfrm>
                <a:off x="579272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2023" name="Google Shape;2023;p23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24" name="Google Shape;2024;p23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25" name="Google Shape;2025;p23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26" name="Google Shape;2026;p23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027" name="Google Shape;2027;p23"/>
              <p:cNvGrpSpPr/>
              <p:nvPr/>
            </p:nvGrpSpPr>
            <p:grpSpPr>
              <a:xfrm>
                <a:off x="644087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2028" name="Google Shape;2028;p23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29" name="Google Shape;2029;p23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30" name="Google Shape;2030;p23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31" name="Google Shape;2031;p23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032" name="Google Shape;2032;p23"/>
              <p:cNvGrpSpPr/>
              <p:nvPr/>
            </p:nvGrpSpPr>
            <p:grpSpPr>
              <a:xfrm>
                <a:off x="708902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2033" name="Google Shape;2033;p23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34" name="Google Shape;2034;p23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35" name="Google Shape;2035;p23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36" name="Google Shape;2036;p23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037" name="Google Shape;2037;p23"/>
            <p:cNvGrpSpPr/>
            <p:nvPr/>
          </p:nvGrpSpPr>
          <p:grpSpPr>
            <a:xfrm>
              <a:off x="7603826" y="659243"/>
              <a:ext cx="1944439" cy="87695"/>
              <a:chOff x="5792726" y="510418"/>
              <a:chExt cx="1944439" cy="87695"/>
            </a:xfrm>
          </p:grpSpPr>
          <p:grpSp>
            <p:nvGrpSpPr>
              <p:cNvPr id="2038" name="Google Shape;2038;p23"/>
              <p:cNvGrpSpPr/>
              <p:nvPr/>
            </p:nvGrpSpPr>
            <p:grpSpPr>
              <a:xfrm>
                <a:off x="579272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2039" name="Google Shape;2039;p23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40" name="Google Shape;2040;p23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41" name="Google Shape;2041;p23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42" name="Google Shape;2042;p23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043" name="Google Shape;2043;p23"/>
              <p:cNvGrpSpPr/>
              <p:nvPr/>
            </p:nvGrpSpPr>
            <p:grpSpPr>
              <a:xfrm>
                <a:off x="644087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2044" name="Google Shape;2044;p23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45" name="Google Shape;2045;p23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46" name="Google Shape;2046;p23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47" name="Google Shape;2047;p23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048" name="Google Shape;2048;p23"/>
              <p:cNvGrpSpPr/>
              <p:nvPr/>
            </p:nvGrpSpPr>
            <p:grpSpPr>
              <a:xfrm>
                <a:off x="708902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2049" name="Google Shape;2049;p23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50" name="Google Shape;2050;p23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51" name="Google Shape;2051;p23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52" name="Google Shape;2052;p23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pSp>
        <p:nvGrpSpPr>
          <p:cNvPr id="2053" name="Google Shape;2053;p23"/>
          <p:cNvGrpSpPr/>
          <p:nvPr/>
        </p:nvGrpSpPr>
        <p:grpSpPr>
          <a:xfrm>
            <a:off x="-379724" y="3404668"/>
            <a:ext cx="1944439" cy="326945"/>
            <a:chOff x="7603826" y="419993"/>
            <a:chExt cx="1944439" cy="326945"/>
          </a:xfrm>
        </p:grpSpPr>
        <p:grpSp>
          <p:nvGrpSpPr>
            <p:cNvPr id="2054" name="Google Shape;2054;p23"/>
            <p:cNvGrpSpPr/>
            <p:nvPr/>
          </p:nvGrpSpPr>
          <p:grpSpPr>
            <a:xfrm>
              <a:off x="7603826" y="419993"/>
              <a:ext cx="1944439" cy="87695"/>
              <a:chOff x="5792726" y="510418"/>
              <a:chExt cx="1944439" cy="87695"/>
            </a:xfrm>
          </p:grpSpPr>
          <p:grpSp>
            <p:nvGrpSpPr>
              <p:cNvPr id="2055" name="Google Shape;2055;p23"/>
              <p:cNvGrpSpPr/>
              <p:nvPr/>
            </p:nvGrpSpPr>
            <p:grpSpPr>
              <a:xfrm>
                <a:off x="579272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2056" name="Google Shape;2056;p23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57" name="Google Shape;2057;p23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58" name="Google Shape;2058;p23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59" name="Google Shape;2059;p23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060" name="Google Shape;2060;p23"/>
              <p:cNvGrpSpPr/>
              <p:nvPr/>
            </p:nvGrpSpPr>
            <p:grpSpPr>
              <a:xfrm>
                <a:off x="644087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2061" name="Google Shape;2061;p23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62" name="Google Shape;2062;p23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63" name="Google Shape;2063;p23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64" name="Google Shape;2064;p23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065" name="Google Shape;2065;p23"/>
              <p:cNvGrpSpPr/>
              <p:nvPr/>
            </p:nvGrpSpPr>
            <p:grpSpPr>
              <a:xfrm>
                <a:off x="708902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2066" name="Google Shape;2066;p23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67" name="Google Shape;2067;p23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68" name="Google Shape;2068;p23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69" name="Google Shape;2069;p23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070" name="Google Shape;2070;p23"/>
            <p:cNvGrpSpPr/>
            <p:nvPr/>
          </p:nvGrpSpPr>
          <p:grpSpPr>
            <a:xfrm>
              <a:off x="7603826" y="539618"/>
              <a:ext cx="1944439" cy="87695"/>
              <a:chOff x="5792726" y="510418"/>
              <a:chExt cx="1944439" cy="87695"/>
            </a:xfrm>
          </p:grpSpPr>
          <p:grpSp>
            <p:nvGrpSpPr>
              <p:cNvPr id="2071" name="Google Shape;2071;p23"/>
              <p:cNvGrpSpPr/>
              <p:nvPr/>
            </p:nvGrpSpPr>
            <p:grpSpPr>
              <a:xfrm>
                <a:off x="579272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2072" name="Google Shape;2072;p23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73" name="Google Shape;2073;p23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74" name="Google Shape;2074;p23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75" name="Google Shape;2075;p23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076" name="Google Shape;2076;p23"/>
              <p:cNvGrpSpPr/>
              <p:nvPr/>
            </p:nvGrpSpPr>
            <p:grpSpPr>
              <a:xfrm>
                <a:off x="644087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2077" name="Google Shape;2077;p23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78" name="Google Shape;2078;p23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79" name="Google Shape;2079;p23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80" name="Google Shape;2080;p23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081" name="Google Shape;2081;p23"/>
              <p:cNvGrpSpPr/>
              <p:nvPr/>
            </p:nvGrpSpPr>
            <p:grpSpPr>
              <a:xfrm>
                <a:off x="708902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2082" name="Google Shape;2082;p23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83" name="Google Shape;2083;p23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84" name="Google Shape;2084;p23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85" name="Google Shape;2085;p23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086" name="Google Shape;2086;p23"/>
            <p:cNvGrpSpPr/>
            <p:nvPr/>
          </p:nvGrpSpPr>
          <p:grpSpPr>
            <a:xfrm>
              <a:off x="7603826" y="659243"/>
              <a:ext cx="1944439" cy="87695"/>
              <a:chOff x="5792726" y="510418"/>
              <a:chExt cx="1944439" cy="87695"/>
            </a:xfrm>
          </p:grpSpPr>
          <p:grpSp>
            <p:nvGrpSpPr>
              <p:cNvPr id="2087" name="Google Shape;2087;p23"/>
              <p:cNvGrpSpPr/>
              <p:nvPr/>
            </p:nvGrpSpPr>
            <p:grpSpPr>
              <a:xfrm>
                <a:off x="579272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2088" name="Google Shape;2088;p23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89" name="Google Shape;2089;p23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90" name="Google Shape;2090;p23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91" name="Google Shape;2091;p23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092" name="Google Shape;2092;p23"/>
              <p:cNvGrpSpPr/>
              <p:nvPr/>
            </p:nvGrpSpPr>
            <p:grpSpPr>
              <a:xfrm>
                <a:off x="644087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2093" name="Google Shape;2093;p23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94" name="Google Shape;2094;p23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95" name="Google Shape;2095;p23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96" name="Google Shape;2096;p23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097" name="Google Shape;2097;p23"/>
              <p:cNvGrpSpPr/>
              <p:nvPr/>
            </p:nvGrpSpPr>
            <p:grpSpPr>
              <a:xfrm>
                <a:off x="708902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2098" name="Google Shape;2098;p23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99" name="Google Shape;2099;p23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00" name="Google Shape;2100;p23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01" name="Google Shape;2101;p23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4">
    <p:spTree>
      <p:nvGrpSpPr>
        <p:cNvPr id="1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3" name="Google Shape;2103;p24"/>
          <p:cNvPicPr preferRelativeResize="0"/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4" name="Google Shape;2104;p24"/>
          <p:cNvGrpSpPr/>
          <p:nvPr/>
        </p:nvGrpSpPr>
        <p:grpSpPr>
          <a:xfrm>
            <a:off x="7603826" y="4570768"/>
            <a:ext cx="1944439" cy="326945"/>
            <a:chOff x="7603826" y="419993"/>
            <a:chExt cx="1944439" cy="326945"/>
          </a:xfrm>
        </p:grpSpPr>
        <p:grpSp>
          <p:nvGrpSpPr>
            <p:cNvPr id="2105" name="Google Shape;2105;p24"/>
            <p:cNvGrpSpPr/>
            <p:nvPr/>
          </p:nvGrpSpPr>
          <p:grpSpPr>
            <a:xfrm>
              <a:off x="7603826" y="419993"/>
              <a:ext cx="1944439" cy="87695"/>
              <a:chOff x="5792726" y="510418"/>
              <a:chExt cx="1944439" cy="87695"/>
            </a:xfrm>
          </p:grpSpPr>
          <p:grpSp>
            <p:nvGrpSpPr>
              <p:cNvPr id="2106" name="Google Shape;2106;p24"/>
              <p:cNvGrpSpPr/>
              <p:nvPr/>
            </p:nvGrpSpPr>
            <p:grpSpPr>
              <a:xfrm>
                <a:off x="579272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2107" name="Google Shape;2107;p24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08" name="Google Shape;2108;p24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09" name="Google Shape;2109;p24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10" name="Google Shape;2110;p24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111" name="Google Shape;2111;p24"/>
              <p:cNvGrpSpPr/>
              <p:nvPr/>
            </p:nvGrpSpPr>
            <p:grpSpPr>
              <a:xfrm>
                <a:off x="644087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2112" name="Google Shape;2112;p24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13" name="Google Shape;2113;p24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14" name="Google Shape;2114;p24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15" name="Google Shape;2115;p24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116" name="Google Shape;2116;p24"/>
              <p:cNvGrpSpPr/>
              <p:nvPr/>
            </p:nvGrpSpPr>
            <p:grpSpPr>
              <a:xfrm>
                <a:off x="708902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2117" name="Google Shape;2117;p24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18" name="Google Shape;2118;p24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19" name="Google Shape;2119;p24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20" name="Google Shape;2120;p24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121" name="Google Shape;2121;p24"/>
            <p:cNvGrpSpPr/>
            <p:nvPr/>
          </p:nvGrpSpPr>
          <p:grpSpPr>
            <a:xfrm>
              <a:off x="7603826" y="539618"/>
              <a:ext cx="1944439" cy="87695"/>
              <a:chOff x="5792726" y="510418"/>
              <a:chExt cx="1944439" cy="87695"/>
            </a:xfrm>
          </p:grpSpPr>
          <p:grpSp>
            <p:nvGrpSpPr>
              <p:cNvPr id="2122" name="Google Shape;2122;p24"/>
              <p:cNvGrpSpPr/>
              <p:nvPr/>
            </p:nvGrpSpPr>
            <p:grpSpPr>
              <a:xfrm>
                <a:off x="579272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2123" name="Google Shape;2123;p24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24" name="Google Shape;2124;p24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25" name="Google Shape;2125;p24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26" name="Google Shape;2126;p24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127" name="Google Shape;2127;p24"/>
              <p:cNvGrpSpPr/>
              <p:nvPr/>
            </p:nvGrpSpPr>
            <p:grpSpPr>
              <a:xfrm>
                <a:off x="644087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2128" name="Google Shape;2128;p24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29" name="Google Shape;2129;p24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30" name="Google Shape;2130;p24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31" name="Google Shape;2131;p24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132" name="Google Shape;2132;p24"/>
              <p:cNvGrpSpPr/>
              <p:nvPr/>
            </p:nvGrpSpPr>
            <p:grpSpPr>
              <a:xfrm>
                <a:off x="708902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2133" name="Google Shape;2133;p24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34" name="Google Shape;2134;p24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35" name="Google Shape;2135;p24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36" name="Google Shape;2136;p24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137" name="Google Shape;2137;p24"/>
            <p:cNvGrpSpPr/>
            <p:nvPr/>
          </p:nvGrpSpPr>
          <p:grpSpPr>
            <a:xfrm>
              <a:off x="7603826" y="659243"/>
              <a:ext cx="1944439" cy="87695"/>
              <a:chOff x="5792726" y="510418"/>
              <a:chExt cx="1944439" cy="87695"/>
            </a:xfrm>
          </p:grpSpPr>
          <p:grpSp>
            <p:nvGrpSpPr>
              <p:cNvPr id="2138" name="Google Shape;2138;p24"/>
              <p:cNvGrpSpPr/>
              <p:nvPr/>
            </p:nvGrpSpPr>
            <p:grpSpPr>
              <a:xfrm>
                <a:off x="579272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2139" name="Google Shape;2139;p24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40" name="Google Shape;2140;p24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41" name="Google Shape;2141;p24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42" name="Google Shape;2142;p24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143" name="Google Shape;2143;p24"/>
              <p:cNvGrpSpPr/>
              <p:nvPr/>
            </p:nvGrpSpPr>
            <p:grpSpPr>
              <a:xfrm>
                <a:off x="644087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2144" name="Google Shape;2144;p24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45" name="Google Shape;2145;p24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46" name="Google Shape;2146;p24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47" name="Google Shape;2147;p24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148" name="Google Shape;2148;p24"/>
              <p:cNvGrpSpPr/>
              <p:nvPr/>
            </p:nvGrpSpPr>
            <p:grpSpPr>
              <a:xfrm>
                <a:off x="708902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2149" name="Google Shape;2149;p24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50" name="Google Shape;2150;p24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51" name="Google Shape;2151;p24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52" name="Google Shape;2152;p24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pSp>
        <p:nvGrpSpPr>
          <p:cNvPr id="2153" name="Google Shape;2153;p24"/>
          <p:cNvGrpSpPr/>
          <p:nvPr/>
        </p:nvGrpSpPr>
        <p:grpSpPr>
          <a:xfrm>
            <a:off x="-923824" y="3458693"/>
            <a:ext cx="1944439" cy="326945"/>
            <a:chOff x="7603826" y="419993"/>
            <a:chExt cx="1944439" cy="326945"/>
          </a:xfrm>
        </p:grpSpPr>
        <p:grpSp>
          <p:nvGrpSpPr>
            <p:cNvPr id="2154" name="Google Shape;2154;p24"/>
            <p:cNvGrpSpPr/>
            <p:nvPr/>
          </p:nvGrpSpPr>
          <p:grpSpPr>
            <a:xfrm>
              <a:off x="7603826" y="419993"/>
              <a:ext cx="1944439" cy="87695"/>
              <a:chOff x="5792726" y="510418"/>
              <a:chExt cx="1944439" cy="87695"/>
            </a:xfrm>
          </p:grpSpPr>
          <p:grpSp>
            <p:nvGrpSpPr>
              <p:cNvPr id="2155" name="Google Shape;2155;p24"/>
              <p:cNvGrpSpPr/>
              <p:nvPr/>
            </p:nvGrpSpPr>
            <p:grpSpPr>
              <a:xfrm>
                <a:off x="579272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2156" name="Google Shape;2156;p24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57" name="Google Shape;2157;p24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58" name="Google Shape;2158;p24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59" name="Google Shape;2159;p24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160" name="Google Shape;2160;p24"/>
              <p:cNvGrpSpPr/>
              <p:nvPr/>
            </p:nvGrpSpPr>
            <p:grpSpPr>
              <a:xfrm>
                <a:off x="644087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2161" name="Google Shape;2161;p24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62" name="Google Shape;2162;p24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63" name="Google Shape;2163;p24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64" name="Google Shape;2164;p24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165" name="Google Shape;2165;p24"/>
              <p:cNvGrpSpPr/>
              <p:nvPr/>
            </p:nvGrpSpPr>
            <p:grpSpPr>
              <a:xfrm>
                <a:off x="708902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2166" name="Google Shape;2166;p24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67" name="Google Shape;2167;p24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68" name="Google Shape;2168;p24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69" name="Google Shape;2169;p24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170" name="Google Shape;2170;p24"/>
            <p:cNvGrpSpPr/>
            <p:nvPr/>
          </p:nvGrpSpPr>
          <p:grpSpPr>
            <a:xfrm>
              <a:off x="7603826" y="539618"/>
              <a:ext cx="1944439" cy="87695"/>
              <a:chOff x="5792726" y="510418"/>
              <a:chExt cx="1944439" cy="87695"/>
            </a:xfrm>
          </p:grpSpPr>
          <p:grpSp>
            <p:nvGrpSpPr>
              <p:cNvPr id="2171" name="Google Shape;2171;p24"/>
              <p:cNvGrpSpPr/>
              <p:nvPr/>
            </p:nvGrpSpPr>
            <p:grpSpPr>
              <a:xfrm>
                <a:off x="579272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2172" name="Google Shape;2172;p24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73" name="Google Shape;2173;p24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74" name="Google Shape;2174;p24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75" name="Google Shape;2175;p24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176" name="Google Shape;2176;p24"/>
              <p:cNvGrpSpPr/>
              <p:nvPr/>
            </p:nvGrpSpPr>
            <p:grpSpPr>
              <a:xfrm>
                <a:off x="644087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2177" name="Google Shape;2177;p24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78" name="Google Shape;2178;p24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79" name="Google Shape;2179;p24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80" name="Google Shape;2180;p24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181" name="Google Shape;2181;p24"/>
              <p:cNvGrpSpPr/>
              <p:nvPr/>
            </p:nvGrpSpPr>
            <p:grpSpPr>
              <a:xfrm>
                <a:off x="708902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2182" name="Google Shape;2182;p24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83" name="Google Shape;2183;p24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84" name="Google Shape;2184;p24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85" name="Google Shape;2185;p24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186" name="Google Shape;2186;p24"/>
            <p:cNvGrpSpPr/>
            <p:nvPr/>
          </p:nvGrpSpPr>
          <p:grpSpPr>
            <a:xfrm>
              <a:off x="7603826" y="659243"/>
              <a:ext cx="1944439" cy="87695"/>
              <a:chOff x="5792726" y="510418"/>
              <a:chExt cx="1944439" cy="87695"/>
            </a:xfrm>
          </p:grpSpPr>
          <p:grpSp>
            <p:nvGrpSpPr>
              <p:cNvPr id="2187" name="Google Shape;2187;p24"/>
              <p:cNvGrpSpPr/>
              <p:nvPr/>
            </p:nvGrpSpPr>
            <p:grpSpPr>
              <a:xfrm>
                <a:off x="579272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2188" name="Google Shape;2188;p24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89" name="Google Shape;2189;p24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90" name="Google Shape;2190;p24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91" name="Google Shape;2191;p24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192" name="Google Shape;2192;p24"/>
              <p:cNvGrpSpPr/>
              <p:nvPr/>
            </p:nvGrpSpPr>
            <p:grpSpPr>
              <a:xfrm>
                <a:off x="644087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2193" name="Google Shape;2193;p24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94" name="Google Shape;2194;p24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95" name="Google Shape;2195;p24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96" name="Google Shape;2196;p24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197" name="Google Shape;2197;p24"/>
              <p:cNvGrpSpPr/>
              <p:nvPr/>
            </p:nvGrpSpPr>
            <p:grpSpPr>
              <a:xfrm>
                <a:off x="7089026" y="510418"/>
                <a:ext cx="648139" cy="87695"/>
                <a:chOff x="2609375" y="841325"/>
                <a:chExt cx="1292400" cy="174900"/>
              </a:xfrm>
            </p:grpSpPr>
            <p:cxnSp>
              <p:nvCxnSpPr>
                <p:cNvPr id="2198" name="Google Shape;2198;p24"/>
                <p:cNvCxnSpPr/>
                <p:nvPr/>
              </p:nvCxnSpPr>
              <p:spPr>
                <a:xfrm rot="10800000" flipH="1">
                  <a:off x="26093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99" name="Google Shape;2199;p24"/>
                <p:cNvCxnSpPr/>
                <p:nvPr/>
              </p:nvCxnSpPr>
              <p:spPr>
                <a:xfrm rot="10800000">
                  <a:off x="29324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00" name="Google Shape;2200;p24"/>
                <p:cNvCxnSpPr/>
                <p:nvPr/>
              </p:nvCxnSpPr>
              <p:spPr>
                <a:xfrm rot="10800000" flipH="1">
                  <a:off x="32555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01" name="Google Shape;2201;p24"/>
                <p:cNvCxnSpPr/>
                <p:nvPr/>
              </p:nvCxnSpPr>
              <p:spPr>
                <a:xfrm rot="10800000">
                  <a:off x="3578675" y="841325"/>
                  <a:ext cx="323100" cy="1749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2202" name="Google Shape;2202;p24"/>
          <p:cNvSpPr/>
          <p:nvPr/>
        </p:nvSpPr>
        <p:spPr>
          <a:xfrm flipH="1">
            <a:off x="-1869008" y="-276600"/>
            <a:ext cx="2620309" cy="1581687"/>
          </a:xfrm>
          <a:custGeom>
            <a:avLst/>
            <a:gdLst/>
            <a:ahLst/>
            <a:cxnLst/>
            <a:rect l="l" t="t" r="r" b="b"/>
            <a:pathLst>
              <a:path w="54161" h="32693" extrusionOk="0">
                <a:moveTo>
                  <a:pt x="31378" y="0"/>
                </a:moveTo>
                <a:cubicBezTo>
                  <a:pt x="31254" y="97"/>
                  <a:pt x="31143" y="180"/>
                  <a:pt x="31032" y="263"/>
                </a:cubicBezTo>
                <a:cubicBezTo>
                  <a:pt x="28749" y="2187"/>
                  <a:pt x="26437" y="4097"/>
                  <a:pt x="24153" y="6007"/>
                </a:cubicBezTo>
                <a:cubicBezTo>
                  <a:pt x="24020" y="6117"/>
                  <a:pt x="23896" y="6162"/>
                  <a:pt x="23737" y="6162"/>
                </a:cubicBezTo>
                <a:cubicBezTo>
                  <a:pt x="23715" y="6162"/>
                  <a:pt x="23692" y="6161"/>
                  <a:pt x="23669" y="6160"/>
                </a:cubicBezTo>
                <a:cubicBezTo>
                  <a:pt x="22977" y="6077"/>
                  <a:pt x="22257" y="6021"/>
                  <a:pt x="21551" y="5952"/>
                </a:cubicBezTo>
                <a:cubicBezTo>
                  <a:pt x="19669" y="5772"/>
                  <a:pt x="17786" y="5592"/>
                  <a:pt x="15904" y="5426"/>
                </a:cubicBezTo>
                <a:cubicBezTo>
                  <a:pt x="15392" y="5371"/>
                  <a:pt x="14866" y="5329"/>
                  <a:pt x="14340" y="5274"/>
                </a:cubicBezTo>
                <a:cubicBezTo>
                  <a:pt x="14326" y="5357"/>
                  <a:pt x="14312" y="5398"/>
                  <a:pt x="14298" y="5440"/>
                </a:cubicBezTo>
                <a:cubicBezTo>
                  <a:pt x="13911" y="7419"/>
                  <a:pt x="13523" y="9398"/>
                  <a:pt x="13150" y="11392"/>
                </a:cubicBezTo>
                <a:cubicBezTo>
                  <a:pt x="13094" y="11613"/>
                  <a:pt x="13011" y="11738"/>
                  <a:pt x="12776" y="11807"/>
                </a:cubicBezTo>
                <a:cubicBezTo>
                  <a:pt x="9800" y="12651"/>
                  <a:pt x="6838" y="13509"/>
                  <a:pt x="3876" y="14367"/>
                </a:cubicBezTo>
                <a:cubicBezTo>
                  <a:pt x="3392" y="14506"/>
                  <a:pt x="2921" y="14644"/>
                  <a:pt x="2395" y="14796"/>
                </a:cubicBezTo>
                <a:cubicBezTo>
                  <a:pt x="4181" y="16208"/>
                  <a:pt x="5925" y="17579"/>
                  <a:pt x="7696" y="18963"/>
                </a:cubicBezTo>
                <a:cubicBezTo>
                  <a:pt x="5108" y="20900"/>
                  <a:pt x="2561" y="22810"/>
                  <a:pt x="1" y="24721"/>
                </a:cubicBezTo>
                <a:cubicBezTo>
                  <a:pt x="1" y="24734"/>
                  <a:pt x="14" y="24762"/>
                  <a:pt x="14" y="24776"/>
                </a:cubicBezTo>
                <a:cubicBezTo>
                  <a:pt x="3212" y="24900"/>
                  <a:pt x="6395" y="25039"/>
                  <a:pt x="9606" y="25163"/>
                </a:cubicBezTo>
                <a:cubicBezTo>
                  <a:pt x="8928" y="27323"/>
                  <a:pt x="8264" y="29440"/>
                  <a:pt x="7572" y="31600"/>
                </a:cubicBezTo>
                <a:cubicBezTo>
                  <a:pt x="7738" y="31558"/>
                  <a:pt x="7821" y="31530"/>
                  <a:pt x="7904" y="31503"/>
                </a:cubicBezTo>
                <a:cubicBezTo>
                  <a:pt x="11198" y="30409"/>
                  <a:pt x="14492" y="29316"/>
                  <a:pt x="17786" y="28208"/>
                </a:cubicBezTo>
                <a:cubicBezTo>
                  <a:pt x="17874" y="28179"/>
                  <a:pt x="17950" y="28164"/>
                  <a:pt x="18019" y="28164"/>
                </a:cubicBezTo>
                <a:cubicBezTo>
                  <a:pt x="18146" y="28164"/>
                  <a:pt x="18251" y="28216"/>
                  <a:pt x="18368" y="28333"/>
                </a:cubicBezTo>
                <a:cubicBezTo>
                  <a:pt x="19752" y="29731"/>
                  <a:pt x="21164" y="31101"/>
                  <a:pt x="22562" y="32485"/>
                </a:cubicBezTo>
                <a:cubicBezTo>
                  <a:pt x="22631" y="32555"/>
                  <a:pt x="22700" y="32624"/>
                  <a:pt x="22783" y="32693"/>
                </a:cubicBezTo>
                <a:cubicBezTo>
                  <a:pt x="22866" y="32638"/>
                  <a:pt x="22935" y="32582"/>
                  <a:pt x="23018" y="32527"/>
                </a:cubicBezTo>
                <a:cubicBezTo>
                  <a:pt x="25344" y="30575"/>
                  <a:pt x="27683" y="28638"/>
                  <a:pt x="30008" y="26700"/>
                </a:cubicBezTo>
                <a:cubicBezTo>
                  <a:pt x="30135" y="26596"/>
                  <a:pt x="30252" y="26541"/>
                  <a:pt x="30391" y="26541"/>
                </a:cubicBezTo>
                <a:cubicBezTo>
                  <a:pt x="30419" y="26541"/>
                  <a:pt x="30448" y="26543"/>
                  <a:pt x="30479" y="26548"/>
                </a:cubicBezTo>
                <a:cubicBezTo>
                  <a:pt x="30852" y="26589"/>
                  <a:pt x="31240" y="26617"/>
                  <a:pt x="31614" y="26658"/>
                </a:cubicBezTo>
                <a:cubicBezTo>
                  <a:pt x="33302" y="26811"/>
                  <a:pt x="34991" y="26977"/>
                  <a:pt x="36680" y="27129"/>
                </a:cubicBezTo>
                <a:cubicBezTo>
                  <a:pt x="37718" y="27226"/>
                  <a:pt x="38756" y="27323"/>
                  <a:pt x="39821" y="27420"/>
                </a:cubicBezTo>
                <a:cubicBezTo>
                  <a:pt x="39835" y="27336"/>
                  <a:pt x="39863" y="27267"/>
                  <a:pt x="39877" y="27212"/>
                </a:cubicBezTo>
                <a:cubicBezTo>
                  <a:pt x="40264" y="25233"/>
                  <a:pt x="40652" y="23253"/>
                  <a:pt x="41026" y="21274"/>
                </a:cubicBezTo>
                <a:cubicBezTo>
                  <a:pt x="41067" y="21053"/>
                  <a:pt x="41164" y="20956"/>
                  <a:pt x="41358" y="20900"/>
                </a:cubicBezTo>
                <a:cubicBezTo>
                  <a:pt x="44707" y="19945"/>
                  <a:pt x="48057" y="18976"/>
                  <a:pt x="51407" y="18008"/>
                </a:cubicBezTo>
                <a:cubicBezTo>
                  <a:pt x="51503" y="17980"/>
                  <a:pt x="51614" y="17938"/>
                  <a:pt x="51766" y="17897"/>
                </a:cubicBezTo>
                <a:cubicBezTo>
                  <a:pt x="49981" y="16485"/>
                  <a:pt x="48223" y="15115"/>
                  <a:pt x="46465" y="13731"/>
                </a:cubicBezTo>
                <a:cubicBezTo>
                  <a:pt x="49054" y="11807"/>
                  <a:pt x="51600" y="9897"/>
                  <a:pt x="54161" y="7987"/>
                </a:cubicBezTo>
                <a:cubicBezTo>
                  <a:pt x="54161" y="7959"/>
                  <a:pt x="54147" y="7945"/>
                  <a:pt x="54147" y="7917"/>
                </a:cubicBezTo>
                <a:cubicBezTo>
                  <a:pt x="50964" y="7793"/>
                  <a:pt x="47780" y="7668"/>
                  <a:pt x="44555" y="7530"/>
                </a:cubicBezTo>
                <a:cubicBezTo>
                  <a:pt x="45233" y="5371"/>
                  <a:pt x="45912" y="3253"/>
                  <a:pt x="46590" y="1094"/>
                </a:cubicBezTo>
                <a:lnTo>
                  <a:pt x="46590" y="1094"/>
                </a:lnTo>
                <a:cubicBezTo>
                  <a:pt x="46438" y="1149"/>
                  <a:pt x="46327" y="1177"/>
                  <a:pt x="46230" y="1205"/>
                </a:cubicBezTo>
                <a:cubicBezTo>
                  <a:pt x="42936" y="2298"/>
                  <a:pt x="39628" y="3391"/>
                  <a:pt x="36334" y="4499"/>
                </a:cubicBezTo>
                <a:cubicBezTo>
                  <a:pt x="36260" y="4522"/>
                  <a:pt x="36197" y="4534"/>
                  <a:pt x="36139" y="4534"/>
                </a:cubicBezTo>
                <a:cubicBezTo>
                  <a:pt x="36023" y="4534"/>
                  <a:pt x="35928" y="4485"/>
                  <a:pt x="35808" y="4374"/>
                </a:cubicBezTo>
                <a:cubicBezTo>
                  <a:pt x="34410" y="2976"/>
                  <a:pt x="33012" y="1592"/>
                  <a:pt x="31600" y="208"/>
                </a:cubicBezTo>
                <a:cubicBezTo>
                  <a:pt x="31531" y="139"/>
                  <a:pt x="31461" y="70"/>
                  <a:pt x="31378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3" name="Google Shape;2203;p24"/>
          <p:cNvSpPr/>
          <p:nvPr/>
        </p:nvSpPr>
        <p:spPr>
          <a:xfrm>
            <a:off x="8470625" y="673007"/>
            <a:ext cx="1668565" cy="1007271"/>
          </a:xfrm>
          <a:custGeom>
            <a:avLst/>
            <a:gdLst/>
            <a:ahLst/>
            <a:cxnLst/>
            <a:rect l="l" t="t" r="r" b="b"/>
            <a:pathLst>
              <a:path w="54161" h="32693" extrusionOk="0">
                <a:moveTo>
                  <a:pt x="31378" y="0"/>
                </a:moveTo>
                <a:cubicBezTo>
                  <a:pt x="31254" y="97"/>
                  <a:pt x="31143" y="180"/>
                  <a:pt x="31032" y="263"/>
                </a:cubicBezTo>
                <a:cubicBezTo>
                  <a:pt x="28749" y="2187"/>
                  <a:pt x="26437" y="4097"/>
                  <a:pt x="24153" y="6007"/>
                </a:cubicBezTo>
                <a:cubicBezTo>
                  <a:pt x="24020" y="6117"/>
                  <a:pt x="23896" y="6162"/>
                  <a:pt x="23737" y="6162"/>
                </a:cubicBezTo>
                <a:cubicBezTo>
                  <a:pt x="23715" y="6162"/>
                  <a:pt x="23692" y="6161"/>
                  <a:pt x="23669" y="6160"/>
                </a:cubicBezTo>
                <a:cubicBezTo>
                  <a:pt x="22977" y="6077"/>
                  <a:pt x="22257" y="6021"/>
                  <a:pt x="21551" y="5952"/>
                </a:cubicBezTo>
                <a:cubicBezTo>
                  <a:pt x="19669" y="5772"/>
                  <a:pt x="17786" y="5592"/>
                  <a:pt x="15904" y="5426"/>
                </a:cubicBezTo>
                <a:cubicBezTo>
                  <a:pt x="15392" y="5371"/>
                  <a:pt x="14866" y="5329"/>
                  <a:pt x="14340" y="5274"/>
                </a:cubicBezTo>
                <a:cubicBezTo>
                  <a:pt x="14326" y="5357"/>
                  <a:pt x="14312" y="5398"/>
                  <a:pt x="14298" y="5440"/>
                </a:cubicBezTo>
                <a:cubicBezTo>
                  <a:pt x="13911" y="7419"/>
                  <a:pt x="13523" y="9398"/>
                  <a:pt x="13150" y="11392"/>
                </a:cubicBezTo>
                <a:cubicBezTo>
                  <a:pt x="13094" y="11613"/>
                  <a:pt x="13011" y="11738"/>
                  <a:pt x="12776" y="11807"/>
                </a:cubicBezTo>
                <a:cubicBezTo>
                  <a:pt x="9800" y="12651"/>
                  <a:pt x="6838" y="13509"/>
                  <a:pt x="3876" y="14367"/>
                </a:cubicBezTo>
                <a:cubicBezTo>
                  <a:pt x="3392" y="14506"/>
                  <a:pt x="2921" y="14644"/>
                  <a:pt x="2395" y="14796"/>
                </a:cubicBezTo>
                <a:cubicBezTo>
                  <a:pt x="4181" y="16208"/>
                  <a:pt x="5925" y="17579"/>
                  <a:pt x="7696" y="18963"/>
                </a:cubicBezTo>
                <a:cubicBezTo>
                  <a:pt x="5108" y="20900"/>
                  <a:pt x="2561" y="22810"/>
                  <a:pt x="1" y="24721"/>
                </a:cubicBezTo>
                <a:cubicBezTo>
                  <a:pt x="1" y="24734"/>
                  <a:pt x="14" y="24762"/>
                  <a:pt x="14" y="24776"/>
                </a:cubicBezTo>
                <a:cubicBezTo>
                  <a:pt x="3212" y="24900"/>
                  <a:pt x="6395" y="25039"/>
                  <a:pt x="9606" y="25163"/>
                </a:cubicBezTo>
                <a:cubicBezTo>
                  <a:pt x="8928" y="27323"/>
                  <a:pt x="8264" y="29440"/>
                  <a:pt x="7572" y="31600"/>
                </a:cubicBezTo>
                <a:cubicBezTo>
                  <a:pt x="7738" y="31558"/>
                  <a:pt x="7821" y="31530"/>
                  <a:pt x="7904" y="31503"/>
                </a:cubicBezTo>
                <a:cubicBezTo>
                  <a:pt x="11198" y="30409"/>
                  <a:pt x="14492" y="29316"/>
                  <a:pt x="17786" y="28208"/>
                </a:cubicBezTo>
                <a:cubicBezTo>
                  <a:pt x="17874" y="28179"/>
                  <a:pt x="17950" y="28164"/>
                  <a:pt x="18019" y="28164"/>
                </a:cubicBezTo>
                <a:cubicBezTo>
                  <a:pt x="18146" y="28164"/>
                  <a:pt x="18251" y="28216"/>
                  <a:pt x="18368" y="28333"/>
                </a:cubicBezTo>
                <a:cubicBezTo>
                  <a:pt x="19752" y="29731"/>
                  <a:pt x="21164" y="31101"/>
                  <a:pt x="22562" y="32485"/>
                </a:cubicBezTo>
                <a:cubicBezTo>
                  <a:pt x="22631" y="32555"/>
                  <a:pt x="22700" y="32624"/>
                  <a:pt x="22783" y="32693"/>
                </a:cubicBezTo>
                <a:cubicBezTo>
                  <a:pt x="22866" y="32638"/>
                  <a:pt x="22935" y="32582"/>
                  <a:pt x="23018" y="32527"/>
                </a:cubicBezTo>
                <a:cubicBezTo>
                  <a:pt x="25344" y="30575"/>
                  <a:pt x="27683" y="28638"/>
                  <a:pt x="30008" y="26700"/>
                </a:cubicBezTo>
                <a:cubicBezTo>
                  <a:pt x="30135" y="26596"/>
                  <a:pt x="30252" y="26541"/>
                  <a:pt x="30391" y="26541"/>
                </a:cubicBezTo>
                <a:cubicBezTo>
                  <a:pt x="30419" y="26541"/>
                  <a:pt x="30448" y="26543"/>
                  <a:pt x="30479" y="26548"/>
                </a:cubicBezTo>
                <a:cubicBezTo>
                  <a:pt x="30852" y="26589"/>
                  <a:pt x="31240" y="26617"/>
                  <a:pt x="31614" y="26658"/>
                </a:cubicBezTo>
                <a:cubicBezTo>
                  <a:pt x="33302" y="26811"/>
                  <a:pt x="34991" y="26977"/>
                  <a:pt x="36680" y="27129"/>
                </a:cubicBezTo>
                <a:cubicBezTo>
                  <a:pt x="37718" y="27226"/>
                  <a:pt x="38756" y="27323"/>
                  <a:pt x="39821" y="27420"/>
                </a:cubicBezTo>
                <a:cubicBezTo>
                  <a:pt x="39835" y="27336"/>
                  <a:pt x="39863" y="27267"/>
                  <a:pt x="39877" y="27212"/>
                </a:cubicBezTo>
                <a:cubicBezTo>
                  <a:pt x="40264" y="25233"/>
                  <a:pt x="40652" y="23253"/>
                  <a:pt x="41026" y="21274"/>
                </a:cubicBezTo>
                <a:cubicBezTo>
                  <a:pt x="41067" y="21053"/>
                  <a:pt x="41164" y="20956"/>
                  <a:pt x="41358" y="20900"/>
                </a:cubicBezTo>
                <a:cubicBezTo>
                  <a:pt x="44707" y="19945"/>
                  <a:pt x="48057" y="18976"/>
                  <a:pt x="51407" y="18008"/>
                </a:cubicBezTo>
                <a:cubicBezTo>
                  <a:pt x="51503" y="17980"/>
                  <a:pt x="51614" y="17938"/>
                  <a:pt x="51766" y="17897"/>
                </a:cubicBezTo>
                <a:cubicBezTo>
                  <a:pt x="49981" y="16485"/>
                  <a:pt x="48223" y="15115"/>
                  <a:pt x="46465" y="13731"/>
                </a:cubicBezTo>
                <a:cubicBezTo>
                  <a:pt x="49054" y="11807"/>
                  <a:pt x="51600" y="9897"/>
                  <a:pt x="54161" y="7987"/>
                </a:cubicBezTo>
                <a:cubicBezTo>
                  <a:pt x="54161" y="7959"/>
                  <a:pt x="54147" y="7945"/>
                  <a:pt x="54147" y="7917"/>
                </a:cubicBezTo>
                <a:cubicBezTo>
                  <a:pt x="50964" y="7793"/>
                  <a:pt x="47780" y="7668"/>
                  <a:pt x="44555" y="7530"/>
                </a:cubicBezTo>
                <a:cubicBezTo>
                  <a:pt x="45233" y="5371"/>
                  <a:pt x="45912" y="3253"/>
                  <a:pt x="46590" y="1094"/>
                </a:cubicBezTo>
                <a:lnTo>
                  <a:pt x="46590" y="1094"/>
                </a:lnTo>
                <a:cubicBezTo>
                  <a:pt x="46438" y="1149"/>
                  <a:pt x="46327" y="1177"/>
                  <a:pt x="46230" y="1205"/>
                </a:cubicBezTo>
                <a:cubicBezTo>
                  <a:pt x="42936" y="2298"/>
                  <a:pt x="39628" y="3391"/>
                  <a:pt x="36334" y="4499"/>
                </a:cubicBezTo>
                <a:cubicBezTo>
                  <a:pt x="36260" y="4522"/>
                  <a:pt x="36197" y="4534"/>
                  <a:pt x="36139" y="4534"/>
                </a:cubicBezTo>
                <a:cubicBezTo>
                  <a:pt x="36023" y="4534"/>
                  <a:pt x="35928" y="4485"/>
                  <a:pt x="35808" y="4374"/>
                </a:cubicBezTo>
                <a:cubicBezTo>
                  <a:pt x="34410" y="2976"/>
                  <a:pt x="33012" y="1592"/>
                  <a:pt x="31600" y="208"/>
                </a:cubicBezTo>
                <a:cubicBezTo>
                  <a:pt x="31531" y="139"/>
                  <a:pt x="31461" y="70"/>
                  <a:pt x="31378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5"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5" name="Google Shape;2205;p25"/>
          <p:cNvPicPr preferRelativeResize="0"/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6" name="Google Shape;2206;p25"/>
          <p:cNvCxnSpPr/>
          <p:nvPr/>
        </p:nvCxnSpPr>
        <p:spPr>
          <a:xfrm>
            <a:off x="8392800" y="408325"/>
            <a:ext cx="0" cy="4807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7" name="Google Shape;2207;p25"/>
          <p:cNvSpPr/>
          <p:nvPr/>
        </p:nvSpPr>
        <p:spPr>
          <a:xfrm flipH="1">
            <a:off x="7668706" y="-765038"/>
            <a:ext cx="2620309" cy="1581687"/>
          </a:xfrm>
          <a:custGeom>
            <a:avLst/>
            <a:gdLst/>
            <a:ahLst/>
            <a:cxnLst/>
            <a:rect l="l" t="t" r="r" b="b"/>
            <a:pathLst>
              <a:path w="54161" h="32693" extrusionOk="0">
                <a:moveTo>
                  <a:pt x="31378" y="0"/>
                </a:moveTo>
                <a:cubicBezTo>
                  <a:pt x="31254" y="97"/>
                  <a:pt x="31143" y="180"/>
                  <a:pt x="31032" y="263"/>
                </a:cubicBezTo>
                <a:cubicBezTo>
                  <a:pt x="28749" y="2187"/>
                  <a:pt x="26437" y="4097"/>
                  <a:pt x="24153" y="6007"/>
                </a:cubicBezTo>
                <a:cubicBezTo>
                  <a:pt x="24020" y="6117"/>
                  <a:pt x="23896" y="6162"/>
                  <a:pt x="23737" y="6162"/>
                </a:cubicBezTo>
                <a:cubicBezTo>
                  <a:pt x="23715" y="6162"/>
                  <a:pt x="23692" y="6161"/>
                  <a:pt x="23669" y="6160"/>
                </a:cubicBezTo>
                <a:cubicBezTo>
                  <a:pt x="22977" y="6077"/>
                  <a:pt x="22257" y="6021"/>
                  <a:pt x="21551" y="5952"/>
                </a:cubicBezTo>
                <a:cubicBezTo>
                  <a:pt x="19669" y="5772"/>
                  <a:pt x="17786" y="5592"/>
                  <a:pt x="15904" y="5426"/>
                </a:cubicBezTo>
                <a:cubicBezTo>
                  <a:pt x="15392" y="5371"/>
                  <a:pt x="14866" y="5329"/>
                  <a:pt x="14340" y="5274"/>
                </a:cubicBezTo>
                <a:cubicBezTo>
                  <a:pt x="14326" y="5357"/>
                  <a:pt x="14312" y="5398"/>
                  <a:pt x="14298" y="5440"/>
                </a:cubicBezTo>
                <a:cubicBezTo>
                  <a:pt x="13911" y="7419"/>
                  <a:pt x="13523" y="9398"/>
                  <a:pt x="13150" y="11392"/>
                </a:cubicBezTo>
                <a:cubicBezTo>
                  <a:pt x="13094" y="11613"/>
                  <a:pt x="13011" y="11738"/>
                  <a:pt x="12776" y="11807"/>
                </a:cubicBezTo>
                <a:cubicBezTo>
                  <a:pt x="9800" y="12651"/>
                  <a:pt x="6838" y="13509"/>
                  <a:pt x="3876" y="14367"/>
                </a:cubicBezTo>
                <a:cubicBezTo>
                  <a:pt x="3392" y="14506"/>
                  <a:pt x="2921" y="14644"/>
                  <a:pt x="2395" y="14796"/>
                </a:cubicBezTo>
                <a:cubicBezTo>
                  <a:pt x="4181" y="16208"/>
                  <a:pt x="5925" y="17579"/>
                  <a:pt x="7696" y="18963"/>
                </a:cubicBezTo>
                <a:cubicBezTo>
                  <a:pt x="5108" y="20900"/>
                  <a:pt x="2561" y="22810"/>
                  <a:pt x="1" y="24721"/>
                </a:cubicBezTo>
                <a:cubicBezTo>
                  <a:pt x="1" y="24734"/>
                  <a:pt x="14" y="24762"/>
                  <a:pt x="14" y="24776"/>
                </a:cubicBezTo>
                <a:cubicBezTo>
                  <a:pt x="3212" y="24900"/>
                  <a:pt x="6395" y="25039"/>
                  <a:pt x="9606" y="25163"/>
                </a:cubicBezTo>
                <a:cubicBezTo>
                  <a:pt x="8928" y="27323"/>
                  <a:pt x="8264" y="29440"/>
                  <a:pt x="7572" y="31600"/>
                </a:cubicBezTo>
                <a:cubicBezTo>
                  <a:pt x="7738" y="31558"/>
                  <a:pt x="7821" y="31530"/>
                  <a:pt x="7904" y="31503"/>
                </a:cubicBezTo>
                <a:cubicBezTo>
                  <a:pt x="11198" y="30409"/>
                  <a:pt x="14492" y="29316"/>
                  <a:pt x="17786" y="28208"/>
                </a:cubicBezTo>
                <a:cubicBezTo>
                  <a:pt x="17874" y="28179"/>
                  <a:pt x="17950" y="28164"/>
                  <a:pt x="18019" y="28164"/>
                </a:cubicBezTo>
                <a:cubicBezTo>
                  <a:pt x="18146" y="28164"/>
                  <a:pt x="18251" y="28216"/>
                  <a:pt x="18368" y="28333"/>
                </a:cubicBezTo>
                <a:cubicBezTo>
                  <a:pt x="19752" y="29731"/>
                  <a:pt x="21164" y="31101"/>
                  <a:pt x="22562" y="32485"/>
                </a:cubicBezTo>
                <a:cubicBezTo>
                  <a:pt x="22631" y="32555"/>
                  <a:pt x="22700" y="32624"/>
                  <a:pt x="22783" y="32693"/>
                </a:cubicBezTo>
                <a:cubicBezTo>
                  <a:pt x="22866" y="32638"/>
                  <a:pt x="22935" y="32582"/>
                  <a:pt x="23018" y="32527"/>
                </a:cubicBezTo>
                <a:cubicBezTo>
                  <a:pt x="25344" y="30575"/>
                  <a:pt x="27683" y="28638"/>
                  <a:pt x="30008" y="26700"/>
                </a:cubicBezTo>
                <a:cubicBezTo>
                  <a:pt x="30135" y="26596"/>
                  <a:pt x="30252" y="26541"/>
                  <a:pt x="30391" y="26541"/>
                </a:cubicBezTo>
                <a:cubicBezTo>
                  <a:pt x="30419" y="26541"/>
                  <a:pt x="30448" y="26543"/>
                  <a:pt x="30479" y="26548"/>
                </a:cubicBezTo>
                <a:cubicBezTo>
                  <a:pt x="30852" y="26589"/>
                  <a:pt x="31240" y="26617"/>
                  <a:pt x="31614" y="26658"/>
                </a:cubicBezTo>
                <a:cubicBezTo>
                  <a:pt x="33302" y="26811"/>
                  <a:pt x="34991" y="26977"/>
                  <a:pt x="36680" y="27129"/>
                </a:cubicBezTo>
                <a:cubicBezTo>
                  <a:pt x="37718" y="27226"/>
                  <a:pt x="38756" y="27323"/>
                  <a:pt x="39821" y="27420"/>
                </a:cubicBezTo>
                <a:cubicBezTo>
                  <a:pt x="39835" y="27336"/>
                  <a:pt x="39863" y="27267"/>
                  <a:pt x="39877" y="27212"/>
                </a:cubicBezTo>
                <a:cubicBezTo>
                  <a:pt x="40264" y="25233"/>
                  <a:pt x="40652" y="23253"/>
                  <a:pt x="41026" y="21274"/>
                </a:cubicBezTo>
                <a:cubicBezTo>
                  <a:pt x="41067" y="21053"/>
                  <a:pt x="41164" y="20956"/>
                  <a:pt x="41358" y="20900"/>
                </a:cubicBezTo>
                <a:cubicBezTo>
                  <a:pt x="44707" y="19945"/>
                  <a:pt x="48057" y="18976"/>
                  <a:pt x="51407" y="18008"/>
                </a:cubicBezTo>
                <a:cubicBezTo>
                  <a:pt x="51503" y="17980"/>
                  <a:pt x="51614" y="17938"/>
                  <a:pt x="51766" y="17897"/>
                </a:cubicBezTo>
                <a:cubicBezTo>
                  <a:pt x="49981" y="16485"/>
                  <a:pt x="48223" y="15115"/>
                  <a:pt x="46465" y="13731"/>
                </a:cubicBezTo>
                <a:cubicBezTo>
                  <a:pt x="49054" y="11807"/>
                  <a:pt x="51600" y="9897"/>
                  <a:pt x="54161" y="7987"/>
                </a:cubicBezTo>
                <a:cubicBezTo>
                  <a:pt x="54161" y="7959"/>
                  <a:pt x="54147" y="7945"/>
                  <a:pt x="54147" y="7917"/>
                </a:cubicBezTo>
                <a:cubicBezTo>
                  <a:pt x="50964" y="7793"/>
                  <a:pt x="47780" y="7668"/>
                  <a:pt x="44555" y="7530"/>
                </a:cubicBezTo>
                <a:cubicBezTo>
                  <a:pt x="45233" y="5371"/>
                  <a:pt x="45912" y="3253"/>
                  <a:pt x="46590" y="1094"/>
                </a:cubicBezTo>
                <a:lnTo>
                  <a:pt x="46590" y="1094"/>
                </a:lnTo>
                <a:cubicBezTo>
                  <a:pt x="46438" y="1149"/>
                  <a:pt x="46327" y="1177"/>
                  <a:pt x="46230" y="1205"/>
                </a:cubicBezTo>
                <a:cubicBezTo>
                  <a:pt x="42936" y="2298"/>
                  <a:pt x="39628" y="3391"/>
                  <a:pt x="36334" y="4499"/>
                </a:cubicBezTo>
                <a:cubicBezTo>
                  <a:pt x="36260" y="4522"/>
                  <a:pt x="36197" y="4534"/>
                  <a:pt x="36139" y="4534"/>
                </a:cubicBezTo>
                <a:cubicBezTo>
                  <a:pt x="36023" y="4534"/>
                  <a:pt x="35928" y="4485"/>
                  <a:pt x="35808" y="4374"/>
                </a:cubicBezTo>
                <a:cubicBezTo>
                  <a:pt x="34410" y="2976"/>
                  <a:pt x="33012" y="1592"/>
                  <a:pt x="31600" y="208"/>
                </a:cubicBezTo>
                <a:cubicBezTo>
                  <a:pt x="31531" y="139"/>
                  <a:pt x="31461" y="70"/>
                  <a:pt x="31378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8" name="Google Shape;2208;p25"/>
          <p:cNvSpPr/>
          <p:nvPr/>
        </p:nvSpPr>
        <p:spPr>
          <a:xfrm>
            <a:off x="-1018752" y="-474337"/>
            <a:ext cx="2029277" cy="1224925"/>
          </a:xfrm>
          <a:custGeom>
            <a:avLst/>
            <a:gdLst/>
            <a:ahLst/>
            <a:cxnLst/>
            <a:rect l="l" t="t" r="r" b="b"/>
            <a:pathLst>
              <a:path w="54161" h="32693" extrusionOk="0">
                <a:moveTo>
                  <a:pt x="31378" y="0"/>
                </a:moveTo>
                <a:cubicBezTo>
                  <a:pt x="31254" y="97"/>
                  <a:pt x="31143" y="180"/>
                  <a:pt x="31032" y="263"/>
                </a:cubicBezTo>
                <a:cubicBezTo>
                  <a:pt x="28749" y="2187"/>
                  <a:pt x="26437" y="4097"/>
                  <a:pt x="24153" y="6007"/>
                </a:cubicBezTo>
                <a:cubicBezTo>
                  <a:pt x="24020" y="6117"/>
                  <a:pt x="23896" y="6162"/>
                  <a:pt x="23737" y="6162"/>
                </a:cubicBezTo>
                <a:cubicBezTo>
                  <a:pt x="23715" y="6162"/>
                  <a:pt x="23692" y="6161"/>
                  <a:pt x="23669" y="6160"/>
                </a:cubicBezTo>
                <a:cubicBezTo>
                  <a:pt x="22977" y="6077"/>
                  <a:pt x="22257" y="6021"/>
                  <a:pt x="21551" y="5952"/>
                </a:cubicBezTo>
                <a:cubicBezTo>
                  <a:pt x="19669" y="5772"/>
                  <a:pt x="17786" y="5592"/>
                  <a:pt x="15904" y="5426"/>
                </a:cubicBezTo>
                <a:cubicBezTo>
                  <a:pt x="15392" y="5371"/>
                  <a:pt x="14866" y="5329"/>
                  <a:pt x="14340" y="5274"/>
                </a:cubicBezTo>
                <a:cubicBezTo>
                  <a:pt x="14326" y="5357"/>
                  <a:pt x="14312" y="5398"/>
                  <a:pt x="14298" y="5440"/>
                </a:cubicBezTo>
                <a:cubicBezTo>
                  <a:pt x="13911" y="7419"/>
                  <a:pt x="13523" y="9398"/>
                  <a:pt x="13150" y="11392"/>
                </a:cubicBezTo>
                <a:cubicBezTo>
                  <a:pt x="13094" y="11613"/>
                  <a:pt x="13011" y="11738"/>
                  <a:pt x="12776" y="11807"/>
                </a:cubicBezTo>
                <a:cubicBezTo>
                  <a:pt x="9800" y="12651"/>
                  <a:pt x="6838" y="13509"/>
                  <a:pt x="3876" y="14367"/>
                </a:cubicBezTo>
                <a:cubicBezTo>
                  <a:pt x="3392" y="14506"/>
                  <a:pt x="2921" y="14644"/>
                  <a:pt x="2395" y="14796"/>
                </a:cubicBezTo>
                <a:cubicBezTo>
                  <a:pt x="4181" y="16208"/>
                  <a:pt x="5925" y="17579"/>
                  <a:pt x="7696" y="18963"/>
                </a:cubicBezTo>
                <a:cubicBezTo>
                  <a:pt x="5108" y="20900"/>
                  <a:pt x="2561" y="22810"/>
                  <a:pt x="1" y="24721"/>
                </a:cubicBezTo>
                <a:cubicBezTo>
                  <a:pt x="1" y="24734"/>
                  <a:pt x="14" y="24762"/>
                  <a:pt x="14" y="24776"/>
                </a:cubicBezTo>
                <a:cubicBezTo>
                  <a:pt x="3212" y="24900"/>
                  <a:pt x="6395" y="25039"/>
                  <a:pt x="9606" y="25163"/>
                </a:cubicBezTo>
                <a:cubicBezTo>
                  <a:pt x="8928" y="27323"/>
                  <a:pt x="8264" y="29440"/>
                  <a:pt x="7572" y="31600"/>
                </a:cubicBezTo>
                <a:cubicBezTo>
                  <a:pt x="7738" y="31558"/>
                  <a:pt x="7821" y="31530"/>
                  <a:pt x="7904" y="31503"/>
                </a:cubicBezTo>
                <a:cubicBezTo>
                  <a:pt x="11198" y="30409"/>
                  <a:pt x="14492" y="29316"/>
                  <a:pt x="17786" y="28208"/>
                </a:cubicBezTo>
                <a:cubicBezTo>
                  <a:pt x="17874" y="28179"/>
                  <a:pt x="17950" y="28164"/>
                  <a:pt x="18019" y="28164"/>
                </a:cubicBezTo>
                <a:cubicBezTo>
                  <a:pt x="18146" y="28164"/>
                  <a:pt x="18251" y="28216"/>
                  <a:pt x="18368" y="28333"/>
                </a:cubicBezTo>
                <a:cubicBezTo>
                  <a:pt x="19752" y="29731"/>
                  <a:pt x="21164" y="31101"/>
                  <a:pt x="22562" y="32485"/>
                </a:cubicBezTo>
                <a:cubicBezTo>
                  <a:pt x="22631" y="32555"/>
                  <a:pt x="22700" y="32624"/>
                  <a:pt x="22783" y="32693"/>
                </a:cubicBezTo>
                <a:cubicBezTo>
                  <a:pt x="22866" y="32638"/>
                  <a:pt x="22935" y="32582"/>
                  <a:pt x="23018" y="32527"/>
                </a:cubicBezTo>
                <a:cubicBezTo>
                  <a:pt x="25344" y="30575"/>
                  <a:pt x="27683" y="28638"/>
                  <a:pt x="30008" y="26700"/>
                </a:cubicBezTo>
                <a:cubicBezTo>
                  <a:pt x="30135" y="26596"/>
                  <a:pt x="30252" y="26541"/>
                  <a:pt x="30391" y="26541"/>
                </a:cubicBezTo>
                <a:cubicBezTo>
                  <a:pt x="30419" y="26541"/>
                  <a:pt x="30448" y="26543"/>
                  <a:pt x="30479" y="26548"/>
                </a:cubicBezTo>
                <a:cubicBezTo>
                  <a:pt x="30852" y="26589"/>
                  <a:pt x="31240" y="26617"/>
                  <a:pt x="31614" y="26658"/>
                </a:cubicBezTo>
                <a:cubicBezTo>
                  <a:pt x="33302" y="26811"/>
                  <a:pt x="34991" y="26977"/>
                  <a:pt x="36680" y="27129"/>
                </a:cubicBezTo>
                <a:cubicBezTo>
                  <a:pt x="37718" y="27226"/>
                  <a:pt x="38756" y="27323"/>
                  <a:pt x="39821" y="27420"/>
                </a:cubicBezTo>
                <a:cubicBezTo>
                  <a:pt x="39835" y="27336"/>
                  <a:pt x="39863" y="27267"/>
                  <a:pt x="39877" y="27212"/>
                </a:cubicBezTo>
                <a:cubicBezTo>
                  <a:pt x="40264" y="25233"/>
                  <a:pt x="40652" y="23253"/>
                  <a:pt x="41026" y="21274"/>
                </a:cubicBezTo>
                <a:cubicBezTo>
                  <a:pt x="41067" y="21053"/>
                  <a:pt x="41164" y="20956"/>
                  <a:pt x="41358" y="20900"/>
                </a:cubicBezTo>
                <a:cubicBezTo>
                  <a:pt x="44707" y="19945"/>
                  <a:pt x="48057" y="18976"/>
                  <a:pt x="51407" y="18008"/>
                </a:cubicBezTo>
                <a:cubicBezTo>
                  <a:pt x="51503" y="17980"/>
                  <a:pt x="51614" y="17938"/>
                  <a:pt x="51766" y="17897"/>
                </a:cubicBezTo>
                <a:cubicBezTo>
                  <a:pt x="49981" y="16485"/>
                  <a:pt x="48223" y="15115"/>
                  <a:pt x="46465" y="13731"/>
                </a:cubicBezTo>
                <a:cubicBezTo>
                  <a:pt x="49054" y="11807"/>
                  <a:pt x="51600" y="9897"/>
                  <a:pt x="54161" y="7987"/>
                </a:cubicBezTo>
                <a:cubicBezTo>
                  <a:pt x="54161" y="7959"/>
                  <a:pt x="54147" y="7945"/>
                  <a:pt x="54147" y="7917"/>
                </a:cubicBezTo>
                <a:cubicBezTo>
                  <a:pt x="50964" y="7793"/>
                  <a:pt x="47780" y="7668"/>
                  <a:pt x="44555" y="7530"/>
                </a:cubicBezTo>
                <a:cubicBezTo>
                  <a:pt x="45233" y="5371"/>
                  <a:pt x="45912" y="3253"/>
                  <a:pt x="46590" y="1094"/>
                </a:cubicBezTo>
                <a:lnTo>
                  <a:pt x="46590" y="1094"/>
                </a:lnTo>
                <a:cubicBezTo>
                  <a:pt x="46438" y="1149"/>
                  <a:pt x="46327" y="1177"/>
                  <a:pt x="46230" y="1205"/>
                </a:cubicBezTo>
                <a:cubicBezTo>
                  <a:pt x="42936" y="2298"/>
                  <a:pt x="39628" y="3391"/>
                  <a:pt x="36334" y="4499"/>
                </a:cubicBezTo>
                <a:cubicBezTo>
                  <a:pt x="36260" y="4522"/>
                  <a:pt x="36197" y="4534"/>
                  <a:pt x="36139" y="4534"/>
                </a:cubicBezTo>
                <a:cubicBezTo>
                  <a:pt x="36023" y="4534"/>
                  <a:pt x="35928" y="4485"/>
                  <a:pt x="35808" y="4374"/>
                </a:cubicBezTo>
                <a:cubicBezTo>
                  <a:pt x="34410" y="2976"/>
                  <a:pt x="33012" y="1592"/>
                  <a:pt x="31600" y="208"/>
                </a:cubicBezTo>
                <a:cubicBezTo>
                  <a:pt x="31531" y="139"/>
                  <a:pt x="31461" y="70"/>
                  <a:pt x="31378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9" name="Google Shape;2209;p25"/>
          <p:cNvSpPr/>
          <p:nvPr/>
        </p:nvSpPr>
        <p:spPr>
          <a:xfrm flipH="1">
            <a:off x="-754475" y="4351450"/>
            <a:ext cx="2449160" cy="1478377"/>
          </a:xfrm>
          <a:custGeom>
            <a:avLst/>
            <a:gdLst/>
            <a:ahLst/>
            <a:cxnLst/>
            <a:rect l="l" t="t" r="r" b="b"/>
            <a:pathLst>
              <a:path w="54161" h="32693" extrusionOk="0">
                <a:moveTo>
                  <a:pt x="31378" y="0"/>
                </a:moveTo>
                <a:cubicBezTo>
                  <a:pt x="31254" y="97"/>
                  <a:pt x="31143" y="180"/>
                  <a:pt x="31032" y="263"/>
                </a:cubicBezTo>
                <a:cubicBezTo>
                  <a:pt x="28749" y="2187"/>
                  <a:pt x="26437" y="4097"/>
                  <a:pt x="24153" y="6007"/>
                </a:cubicBezTo>
                <a:cubicBezTo>
                  <a:pt x="24020" y="6117"/>
                  <a:pt x="23896" y="6162"/>
                  <a:pt x="23737" y="6162"/>
                </a:cubicBezTo>
                <a:cubicBezTo>
                  <a:pt x="23715" y="6162"/>
                  <a:pt x="23692" y="6161"/>
                  <a:pt x="23669" y="6160"/>
                </a:cubicBezTo>
                <a:cubicBezTo>
                  <a:pt x="22977" y="6077"/>
                  <a:pt x="22257" y="6021"/>
                  <a:pt x="21551" y="5952"/>
                </a:cubicBezTo>
                <a:cubicBezTo>
                  <a:pt x="19669" y="5772"/>
                  <a:pt x="17786" y="5592"/>
                  <a:pt x="15904" y="5426"/>
                </a:cubicBezTo>
                <a:cubicBezTo>
                  <a:pt x="15392" y="5371"/>
                  <a:pt x="14866" y="5329"/>
                  <a:pt x="14340" y="5274"/>
                </a:cubicBezTo>
                <a:cubicBezTo>
                  <a:pt x="14326" y="5357"/>
                  <a:pt x="14312" y="5398"/>
                  <a:pt x="14298" y="5440"/>
                </a:cubicBezTo>
                <a:cubicBezTo>
                  <a:pt x="13911" y="7419"/>
                  <a:pt x="13523" y="9398"/>
                  <a:pt x="13150" y="11392"/>
                </a:cubicBezTo>
                <a:cubicBezTo>
                  <a:pt x="13094" y="11613"/>
                  <a:pt x="13011" y="11738"/>
                  <a:pt x="12776" y="11807"/>
                </a:cubicBezTo>
                <a:cubicBezTo>
                  <a:pt x="9800" y="12651"/>
                  <a:pt x="6838" y="13509"/>
                  <a:pt x="3876" y="14367"/>
                </a:cubicBezTo>
                <a:cubicBezTo>
                  <a:pt x="3392" y="14506"/>
                  <a:pt x="2921" y="14644"/>
                  <a:pt x="2395" y="14796"/>
                </a:cubicBezTo>
                <a:cubicBezTo>
                  <a:pt x="4181" y="16208"/>
                  <a:pt x="5925" y="17579"/>
                  <a:pt x="7696" y="18963"/>
                </a:cubicBezTo>
                <a:cubicBezTo>
                  <a:pt x="5108" y="20900"/>
                  <a:pt x="2561" y="22810"/>
                  <a:pt x="1" y="24721"/>
                </a:cubicBezTo>
                <a:cubicBezTo>
                  <a:pt x="1" y="24734"/>
                  <a:pt x="14" y="24762"/>
                  <a:pt x="14" y="24776"/>
                </a:cubicBezTo>
                <a:cubicBezTo>
                  <a:pt x="3212" y="24900"/>
                  <a:pt x="6395" y="25039"/>
                  <a:pt x="9606" y="25163"/>
                </a:cubicBezTo>
                <a:cubicBezTo>
                  <a:pt x="8928" y="27323"/>
                  <a:pt x="8264" y="29440"/>
                  <a:pt x="7572" y="31600"/>
                </a:cubicBezTo>
                <a:cubicBezTo>
                  <a:pt x="7738" y="31558"/>
                  <a:pt x="7821" y="31530"/>
                  <a:pt x="7904" y="31503"/>
                </a:cubicBezTo>
                <a:cubicBezTo>
                  <a:pt x="11198" y="30409"/>
                  <a:pt x="14492" y="29316"/>
                  <a:pt x="17786" y="28208"/>
                </a:cubicBezTo>
                <a:cubicBezTo>
                  <a:pt x="17874" y="28179"/>
                  <a:pt x="17950" y="28164"/>
                  <a:pt x="18019" y="28164"/>
                </a:cubicBezTo>
                <a:cubicBezTo>
                  <a:pt x="18146" y="28164"/>
                  <a:pt x="18251" y="28216"/>
                  <a:pt x="18368" y="28333"/>
                </a:cubicBezTo>
                <a:cubicBezTo>
                  <a:pt x="19752" y="29731"/>
                  <a:pt x="21164" y="31101"/>
                  <a:pt x="22562" y="32485"/>
                </a:cubicBezTo>
                <a:cubicBezTo>
                  <a:pt x="22631" y="32555"/>
                  <a:pt x="22700" y="32624"/>
                  <a:pt x="22783" y="32693"/>
                </a:cubicBezTo>
                <a:cubicBezTo>
                  <a:pt x="22866" y="32638"/>
                  <a:pt x="22935" y="32582"/>
                  <a:pt x="23018" y="32527"/>
                </a:cubicBezTo>
                <a:cubicBezTo>
                  <a:pt x="25344" y="30575"/>
                  <a:pt x="27683" y="28638"/>
                  <a:pt x="30008" y="26700"/>
                </a:cubicBezTo>
                <a:cubicBezTo>
                  <a:pt x="30135" y="26596"/>
                  <a:pt x="30252" y="26541"/>
                  <a:pt x="30391" y="26541"/>
                </a:cubicBezTo>
                <a:cubicBezTo>
                  <a:pt x="30419" y="26541"/>
                  <a:pt x="30448" y="26543"/>
                  <a:pt x="30479" y="26548"/>
                </a:cubicBezTo>
                <a:cubicBezTo>
                  <a:pt x="30852" y="26589"/>
                  <a:pt x="31240" y="26617"/>
                  <a:pt x="31614" y="26658"/>
                </a:cubicBezTo>
                <a:cubicBezTo>
                  <a:pt x="33302" y="26811"/>
                  <a:pt x="34991" y="26977"/>
                  <a:pt x="36680" y="27129"/>
                </a:cubicBezTo>
                <a:cubicBezTo>
                  <a:pt x="37718" y="27226"/>
                  <a:pt x="38756" y="27323"/>
                  <a:pt x="39821" y="27420"/>
                </a:cubicBezTo>
                <a:cubicBezTo>
                  <a:pt x="39835" y="27336"/>
                  <a:pt x="39863" y="27267"/>
                  <a:pt x="39877" y="27212"/>
                </a:cubicBezTo>
                <a:cubicBezTo>
                  <a:pt x="40264" y="25233"/>
                  <a:pt x="40652" y="23253"/>
                  <a:pt x="41026" y="21274"/>
                </a:cubicBezTo>
                <a:cubicBezTo>
                  <a:pt x="41067" y="21053"/>
                  <a:pt x="41164" y="20956"/>
                  <a:pt x="41358" y="20900"/>
                </a:cubicBezTo>
                <a:cubicBezTo>
                  <a:pt x="44707" y="19945"/>
                  <a:pt x="48057" y="18976"/>
                  <a:pt x="51407" y="18008"/>
                </a:cubicBezTo>
                <a:cubicBezTo>
                  <a:pt x="51503" y="17980"/>
                  <a:pt x="51614" y="17938"/>
                  <a:pt x="51766" y="17897"/>
                </a:cubicBezTo>
                <a:cubicBezTo>
                  <a:pt x="49981" y="16485"/>
                  <a:pt x="48223" y="15115"/>
                  <a:pt x="46465" y="13731"/>
                </a:cubicBezTo>
                <a:cubicBezTo>
                  <a:pt x="49054" y="11807"/>
                  <a:pt x="51600" y="9897"/>
                  <a:pt x="54161" y="7987"/>
                </a:cubicBezTo>
                <a:cubicBezTo>
                  <a:pt x="54161" y="7959"/>
                  <a:pt x="54147" y="7945"/>
                  <a:pt x="54147" y="7917"/>
                </a:cubicBezTo>
                <a:cubicBezTo>
                  <a:pt x="50964" y="7793"/>
                  <a:pt x="47780" y="7668"/>
                  <a:pt x="44555" y="7530"/>
                </a:cubicBezTo>
                <a:cubicBezTo>
                  <a:pt x="45233" y="5371"/>
                  <a:pt x="45912" y="3253"/>
                  <a:pt x="46590" y="1094"/>
                </a:cubicBezTo>
                <a:lnTo>
                  <a:pt x="46590" y="1094"/>
                </a:lnTo>
                <a:cubicBezTo>
                  <a:pt x="46438" y="1149"/>
                  <a:pt x="46327" y="1177"/>
                  <a:pt x="46230" y="1205"/>
                </a:cubicBezTo>
                <a:cubicBezTo>
                  <a:pt x="42936" y="2298"/>
                  <a:pt x="39628" y="3391"/>
                  <a:pt x="36334" y="4499"/>
                </a:cubicBezTo>
                <a:cubicBezTo>
                  <a:pt x="36260" y="4522"/>
                  <a:pt x="36197" y="4534"/>
                  <a:pt x="36139" y="4534"/>
                </a:cubicBezTo>
                <a:cubicBezTo>
                  <a:pt x="36023" y="4534"/>
                  <a:pt x="35928" y="4485"/>
                  <a:pt x="35808" y="4374"/>
                </a:cubicBezTo>
                <a:cubicBezTo>
                  <a:pt x="34410" y="2976"/>
                  <a:pt x="33012" y="1592"/>
                  <a:pt x="31600" y="208"/>
                </a:cubicBezTo>
                <a:cubicBezTo>
                  <a:pt x="31531" y="139"/>
                  <a:pt x="31461" y="70"/>
                  <a:pt x="31378" y="0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0" name="Google Shape;2210;p25"/>
          <p:cNvGrpSpPr/>
          <p:nvPr/>
        </p:nvGrpSpPr>
        <p:grpSpPr>
          <a:xfrm>
            <a:off x="8082942" y="159213"/>
            <a:ext cx="583858" cy="570687"/>
            <a:chOff x="8082942" y="159213"/>
            <a:chExt cx="583858" cy="570687"/>
          </a:xfrm>
        </p:grpSpPr>
        <p:sp>
          <p:nvSpPr>
            <p:cNvPr id="2211" name="Google Shape;2211;p25"/>
            <p:cNvSpPr/>
            <p:nvPr/>
          </p:nvSpPr>
          <p:spPr>
            <a:xfrm>
              <a:off x="8082942" y="159213"/>
              <a:ext cx="548100" cy="5481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25"/>
            <p:cNvSpPr/>
            <p:nvPr/>
          </p:nvSpPr>
          <p:spPr>
            <a:xfrm>
              <a:off x="8118700" y="181800"/>
              <a:ext cx="548100" cy="548100"/>
            </a:xfrm>
            <a:prstGeom prst="ellipse">
              <a:avLst/>
            </a:pr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 b="1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ys One"/>
              <a:buChar char="●"/>
              <a:defRPr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ys One"/>
              <a:buChar char="○"/>
              <a:defRPr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ys One"/>
              <a:buChar char="■"/>
              <a:defRPr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ys One"/>
              <a:buChar char="●"/>
              <a:defRPr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ys One"/>
              <a:buChar char="○"/>
              <a:defRPr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ys One"/>
              <a:buChar char="■"/>
              <a:defRPr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ys One"/>
              <a:buChar char="●"/>
              <a:defRPr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ys One"/>
              <a:buChar char="○"/>
              <a:defRPr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ays One"/>
              <a:buChar char="■"/>
              <a:defRPr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59" r:id="rId4"/>
    <p:sldLayoutId id="2147483669" r:id="rId5"/>
    <p:sldLayoutId id="2147483670" r:id="rId6"/>
    <p:sldLayoutId id="214748367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bins967@gmail.co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3" name="Google Shape;2223;p29"/>
          <p:cNvGrpSpPr/>
          <p:nvPr/>
        </p:nvGrpSpPr>
        <p:grpSpPr>
          <a:xfrm>
            <a:off x="2787150" y="3404672"/>
            <a:ext cx="3653718" cy="1021053"/>
            <a:chOff x="2787150" y="3502234"/>
            <a:chExt cx="3653718" cy="1021053"/>
          </a:xfrm>
        </p:grpSpPr>
        <p:sp>
          <p:nvSpPr>
            <p:cNvPr id="2224" name="Google Shape;2224;p29"/>
            <p:cNvSpPr/>
            <p:nvPr/>
          </p:nvSpPr>
          <p:spPr>
            <a:xfrm>
              <a:off x="2871168" y="3574988"/>
              <a:ext cx="3569700" cy="948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29"/>
            <p:cNvSpPr/>
            <p:nvPr/>
          </p:nvSpPr>
          <p:spPr>
            <a:xfrm>
              <a:off x="2787150" y="3502234"/>
              <a:ext cx="3569700" cy="9483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226" name="Google Shape;2226;p29"/>
          <p:cNvSpPr txBox="1">
            <a:spLocks noGrp="1"/>
          </p:cNvSpPr>
          <p:nvPr>
            <p:ph type="ctrTitle"/>
          </p:nvPr>
        </p:nvSpPr>
        <p:spPr>
          <a:xfrm>
            <a:off x="751150" y="2264396"/>
            <a:ext cx="7641600" cy="7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2D</a:t>
            </a:r>
            <a:endParaRPr dirty="0"/>
          </a:p>
        </p:txBody>
      </p:sp>
      <p:sp>
        <p:nvSpPr>
          <p:cNvPr id="2227" name="Google Shape;2227;p29"/>
          <p:cNvSpPr txBox="1">
            <a:spLocks noGrp="1"/>
          </p:cNvSpPr>
          <p:nvPr>
            <p:ph type="subTitle" idx="1"/>
          </p:nvPr>
        </p:nvSpPr>
        <p:spPr>
          <a:xfrm>
            <a:off x="2803111" y="3500972"/>
            <a:ext cx="3615716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Joel Binsar Jupiter        (202410103042)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/>
              <a:t>Bayu</a:t>
            </a:r>
            <a:r>
              <a:rPr lang="en-US" sz="1200" dirty="0"/>
              <a:t> </a:t>
            </a:r>
            <a:r>
              <a:rPr lang="en-US" sz="1200" dirty="0" err="1"/>
              <a:t>Dwi</a:t>
            </a:r>
            <a:r>
              <a:rPr lang="en-US" sz="1200" dirty="0"/>
              <a:t> </a:t>
            </a:r>
            <a:r>
              <a:rPr lang="en-US" sz="1200" dirty="0" err="1"/>
              <a:t>Satrio</a:t>
            </a:r>
            <a:r>
              <a:rPr lang="en-US" sz="1200" dirty="0"/>
              <a:t> </a:t>
            </a:r>
            <a:r>
              <a:rPr lang="en-US" sz="1200" dirty="0" err="1"/>
              <a:t>Utomo</a:t>
            </a:r>
            <a:r>
              <a:rPr lang="en-US" sz="1200" dirty="0"/>
              <a:t> (202410103070)</a:t>
            </a:r>
            <a:endParaRPr sz="1200" dirty="0"/>
          </a:p>
        </p:txBody>
      </p:sp>
      <p:sp>
        <p:nvSpPr>
          <p:cNvPr id="2228" name="Google Shape;2228;p29"/>
          <p:cNvSpPr txBox="1">
            <a:spLocks noGrp="1"/>
          </p:cNvSpPr>
          <p:nvPr>
            <p:ph type="ctrTitle" idx="2"/>
          </p:nvPr>
        </p:nvSpPr>
        <p:spPr>
          <a:xfrm>
            <a:off x="751150" y="1368447"/>
            <a:ext cx="7641600" cy="8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RACING CAR</a:t>
            </a:r>
            <a:endParaRPr dirty="0"/>
          </a:p>
        </p:txBody>
      </p:sp>
      <p:sp>
        <p:nvSpPr>
          <p:cNvPr id="2229" name="Google Shape;2229;p29"/>
          <p:cNvSpPr txBox="1">
            <a:spLocks noGrp="1"/>
          </p:cNvSpPr>
          <p:nvPr>
            <p:ph type="subTitle" idx="3"/>
          </p:nvPr>
        </p:nvSpPr>
        <p:spPr>
          <a:xfrm>
            <a:off x="2957650" y="536775"/>
            <a:ext cx="3206700" cy="4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// BY KELOMPOK I //</a:t>
            </a:r>
            <a:endParaRPr dirty="0"/>
          </a:p>
        </p:txBody>
      </p:sp>
      <p:grpSp>
        <p:nvGrpSpPr>
          <p:cNvPr id="2240" name="Google Shape;2240;p29"/>
          <p:cNvGrpSpPr/>
          <p:nvPr/>
        </p:nvGrpSpPr>
        <p:grpSpPr>
          <a:xfrm flipH="1">
            <a:off x="6754521" y="2886054"/>
            <a:ext cx="1773413" cy="2659214"/>
            <a:chOff x="415482" y="3467645"/>
            <a:chExt cx="1668624" cy="2502083"/>
          </a:xfrm>
        </p:grpSpPr>
        <p:sp>
          <p:nvSpPr>
            <p:cNvPr id="2241" name="Google Shape;2241;p29"/>
            <p:cNvSpPr/>
            <p:nvPr/>
          </p:nvSpPr>
          <p:spPr>
            <a:xfrm>
              <a:off x="719997" y="4018382"/>
              <a:ext cx="1360615" cy="1810871"/>
            </a:xfrm>
            <a:custGeom>
              <a:avLst/>
              <a:gdLst/>
              <a:ahLst/>
              <a:cxnLst/>
              <a:rect l="l" t="t" r="r" b="b"/>
              <a:pathLst>
                <a:path w="37787" h="50288" extrusionOk="0">
                  <a:moveTo>
                    <a:pt x="17463" y="19797"/>
                  </a:moveTo>
                  <a:cubicBezTo>
                    <a:pt x="17487" y="19797"/>
                    <a:pt x="17511" y="19804"/>
                    <a:pt x="17537" y="19821"/>
                  </a:cubicBezTo>
                  <a:cubicBezTo>
                    <a:pt x="17758" y="19959"/>
                    <a:pt x="17814" y="20942"/>
                    <a:pt x="17606" y="21108"/>
                  </a:cubicBezTo>
                  <a:cubicBezTo>
                    <a:pt x="17260" y="21399"/>
                    <a:pt x="16914" y="21676"/>
                    <a:pt x="16513" y="21994"/>
                  </a:cubicBezTo>
                  <a:cubicBezTo>
                    <a:pt x="16558" y="21998"/>
                    <a:pt x="16602" y="22000"/>
                    <a:pt x="16646" y="22000"/>
                  </a:cubicBezTo>
                  <a:cubicBezTo>
                    <a:pt x="17067" y="22000"/>
                    <a:pt x="17406" y="21829"/>
                    <a:pt x="17745" y="21703"/>
                  </a:cubicBezTo>
                  <a:cubicBezTo>
                    <a:pt x="17817" y="21678"/>
                    <a:pt x="17876" y="21667"/>
                    <a:pt x="17923" y="21667"/>
                  </a:cubicBezTo>
                  <a:cubicBezTo>
                    <a:pt x="18134" y="21667"/>
                    <a:pt x="18114" y="21891"/>
                    <a:pt x="18160" y="22049"/>
                  </a:cubicBezTo>
                  <a:cubicBezTo>
                    <a:pt x="18229" y="22257"/>
                    <a:pt x="18340" y="22437"/>
                    <a:pt x="17966" y="22520"/>
                  </a:cubicBezTo>
                  <a:cubicBezTo>
                    <a:pt x="17371" y="22631"/>
                    <a:pt x="16789" y="22810"/>
                    <a:pt x="16222" y="22990"/>
                  </a:cubicBezTo>
                  <a:cubicBezTo>
                    <a:pt x="16163" y="23006"/>
                    <a:pt x="16114" y="23015"/>
                    <a:pt x="16073" y="23015"/>
                  </a:cubicBezTo>
                  <a:cubicBezTo>
                    <a:pt x="15970" y="23015"/>
                    <a:pt x="15919" y="22959"/>
                    <a:pt x="15890" y="22810"/>
                  </a:cubicBezTo>
                  <a:cubicBezTo>
                    <a:pt x="15890" y="22797"/>
                    <a:pt x="15890" y="22783"/>
                    <a:pt x="15890" y="22769"/>
                  </a:cubicBezTo>
                  <a:cubicBezTo>
                    <a:pt x="15627" y="21911"/>
                    <a:pt x="15627" y="21911"/>
                    <a:pt x="16319" y="21371"/>
                  </a:cubicBezTo>
                  <a:cubicBezTo>
                    <a:pt x="16513" y="21205"/>
                    <a:pt x="16720" y="21039"/>
                    <a:pt x="16997" y="20804"/>
                  </a:cubicBezTo>
                  <a:cubicBezTo>
                    <a:pt x="16976" y="20803"/>
                    <a:pt x="16956" y="20803"/>
                    <a:pt x="16936" y="20803"/>
                  </a:cubicBezTo>
                  <a:cubicBezTo>
                    <a:pt x="16442" y="20803"/>
                    <a:pt x="16083" y="20961"/>
                    <a:pt x="15738" y="21094"/>
                  </a:cubicBezTo>
                  <a:cubicBezTo>
                    <a:pt x="15673" y="21117"/>
                    <a:pt x="15621" y="21127"/>
                    <a:pt x="15578" y="21127"/>
                  </a:cubicBezTo>
                  <a:cubicBezTo>
                    <a:pt x="15408" y="21127"/>
                    <a:pt x="15386" y="20972"/>
                    <a:pt x="15364" y="20817"/>
                  </a:cubicBezTo>
                  <a:cubicBezTo>
                    <a:pt x="15336" y="20637"/>
                    <a:pt x="15129" y="20402"/>
                    <a:pt x="15516" y="20319"/>
                  </a:cubicBezTo>
                  <a:cubicBezTo>
                    <a:pt x="16125" y="20181"/>
                    <a:pt x="16720" y="20001"/>
                    <a:pt x="17315" y="19848"/>
                  </a:cubicBezTo>
                  <a:cubicBezTo>
                    <a:pt x="17363" y="19829"/>
                    <a:pt x="17411" y="19797"/>
                    <a:pt x="17463" y="19797"/>
                  </a:cubicBezTo>
                  <a:close/>
                  <a:moveTo>
                    <a:pt x="18263" y="22770"/>
                  </a:moveTo>
                  <a:cubicBezTo>
                    <a:pt x="18439" y="22770"/>
                    <a:pt x="18416" y="22974"/>
                    <a:pt x="18450" y="23101"/>
                  </a:cubicBezTo>
                  <a:cubicBezTo>
                    <a:pt x="18561" y="23489"/>
                    <a:pt x="18672" y="23876"/>
                    <a:pt x="18769" y="24264"/>
                  </a:cubicBezTo>
                  <a:cubicBezTo>
                    <a:pt x="18810" y="24444"/>
                    <a:pt x="18893" y="24610"/>
                    <a:pt x="18589" y="24665"/>
                  </a:cubicBezTo>
                  <a:cubicBezTo>
                    <a:pt x="18501" y="24682"/>
                    <a:pt x="18419" y="24703"/>
                    <a:pt x="18351" y="24703"/>
                  </a:cubicBezTo>
                  <a:cubicBezTo>
                    <a:pt x="18248" y="24703"/>
                    <a:pt x="18176" y="24655"/>
                    <a:pt x="18160" y="24471"/>
                  </a:cubicBezTo>
                  <a:cubicBezTo>
                    <a:pt x="18140" y="24303"/>
                    <a:pt x="18070" y="24234"/>
                    <a:pt x="17956" y="24234"/>
                  </a:cubicBezTo>
                  <a:cubicBezTo>
                    <a:pt x="17911" y="24234"/>
                    <a:pt x="17859" y="24244"/>
                    <a:pt x="17800" y="24264"/>
                  </a:cubicBezTo>
                  <a:cubicBezTo>
                    <a:pt x="17620" y="24319"/>
                    <a:pt x="17426" y="24388"/>
                    <a:pt x="17232" y="24430"/>
                  </a:cubicBezTo>
                  <a:cubicBezTo>
                    <a:pt x="17066" y="24458"/>
                    <a:pt x="17025" y="24527"/>
                    <a:pt x="17122" y="24776"/>
                  </a:cubicBezTo>
                  <a:cubicBezTo>
                    <a:pt x="17260" y="25039"/>
                    <a:pt x="17011" y="25094"/>
                    <a:pt x="16748" y="25150"/>
                  </a:cubicBezTo>
                  <a:cubicBezTo>
                    <a:pt x="16706" y="25159"/>
                    <a:pt x="16670" y="25164"/>
                    <a:pt x="16640" y="25164"/>
                  </a:cubicBezTo>
                  <a:cubicBezTo>
                    <a:pt x="16412" y="25164"/>
                    <a:pt x="16492" y="24910"/>
                    <a:pt x="16443" y="24776"/>
                  </a:cubicBezTo>
                  <a:cubicBezTo>
                    <a:pt x="16319" y="24402"/>
                    <a:pt x="16250" y="24028"/>
                    <a:pt x="16139" y="23655"/>
                  </a:cubicBezTo>
                  <a:cubicBezTo>
                    <a:pt x="16084" y="23475"/>
                    <a:pt x="16028" y="23323"/>
                    <a:pt x="16291" y="23295"/>
                  </a:cubicBezTo>
                  <a:cubicBezTo>
                    <a:pt x="16388" y="23281"/>
                    <a:pt x="16492" y="23233"/>
                    <a:pt x="16575" y="23233"/>
                  </a:cubicBezTo>
                  <a:cubicBezTo>
                    <a:pt x="16658" y="23233"/>
                    <a:pt x="16720" y="23281"/>
                    <a:pt x="16734" y="23461"/>
                  </a:cubicBezTo>
                  <a:cubicBezTo>
                    <a:pt x="16762" y="23646"/>
                    <a:pt x="16845" y="23707"/>
                    <a:pt x="16963" y="23707"/>
                  </a:cubicBezTo>
                  <a:cubicBezTo>
                    <a:pt x="17022" y="23707"/>
                    <a:pt x="17089" y="23692"/>
                    <a:pt x="17163" y="23669"/>
                  </a:cubicBezTo>
                  <a:cubicBezTo>
                    <a:pt x="17329" y="23613"/>
                    <a:pt x="17495" y="23558"/>
                    <a:pt x="17661" y="23530"/>
                  </a:cubicBezTo>
                  <a:cubicBezTo>
                    <a:pt x="17841" y="23489"/>
                    <a:pt x="17897" y="23392"/>
                    <a:pt x="17828" y="23240"/>
                  </a:cubicBezTo>
                  <a:cubicBezTo>
                    <a:pt x="17661" y="22894"/>
                    <a:pt x="17897" y="22866"/>
                    <a:pt x="18132" y="22797"/>
                  </a:cubicBezTo>
                  <a:cubicBezTo>
                    <a:pt x="18185" y="22778"/>
                    <a:pt x="18228" y="22770"/>
                    <a:pt x="18263" y="22770"/>
                  </a:cubicBezTo>
                  <a:close/>
                  <a:moveTo>
                    <a:pt x="18828" y="24892"/>
                  </a:moveTo>
                  <a:cubicBezTo>
                    <a:pt x="18939" y="24892"/>
                    <a:pt x="18954" y="25000"/>
                    <a:pt x="18990" y="25108"/>
                  </a:cubicBezTo>
                  <a:cubicBezTo>
                    <a:pt x="19142" y="25703"/>
                    <a:pt x="19309" y="26298"/>
                    <a:pt x="19475" y="26894"/>
                  </a:cubicBezTo>
                  <a:cubicBezTo>
                    <a:pt x="19530" y="27087"/>
                    <a:pt x="19447" y="27115"/>
                    <a:pt x="19281" y="27157"/>
                  </a:cubicBezTo>
                  <a:cubicBezTo>
                    <a:pt x="18672" y="27323"/>
                    <a:pt x="18049" y="27475"/>
                    <a:pt x="17454" y="27669"/>
                  </a:cubicBezTo>
                  <a:cubicBezTo>
                    <a:pt x="17405" y="27683"/>
                    <a:pt x="17365" y="27690"/>
                    <a:pt x="17330" y="27690"/>
                  </a:cubicBezTo>
                  <a:cubicBezTo>
                    <a:pt x="17168" y="27690"/>
                    <a:pt x="17147" y="27545"/>
                    <a:pt x="17135" y="27420"/>
                  </a:cubicBezTo>
                  <a:cubicBezTo>
                    <a:pt x="17122" y="27240"/>
                    <a:pt x="16845" y="27004"/>
                    <a:pt x="17219" y="26894"/>
                  </a:cubicBezTo>
                  <a:cubicBezTo>
                    <a:pt x="17592" y="26783"/>
                    <a:pt x="17966" y="26672"/>
                    <a:pt x="18340" y="26603"/>
                  </a:cubicBezTo>
                  <a:cubicBezTo>
                    <a:pt x="18603" y="26548"/>
                    <a:pt x="18672" y="26437"/>
                    <a:pt x="18589" y="26188"/>
                  </a:cubicBezTo>
                  <a:cubicBezTo>
                    <a:pt x="18506" y="25925"/>
                    <a:pt x="18478" y="25634"/>
                    <a:pt x="18367" y="25385"/>
                  </a:cubicBezTo>
                  <a:cubicBezTo>
                    <a:pt x="18174" y="24942"/>
                    <a:pt x="18478" y="24956"/>
                    <a:pt x="18769" y="24900"/>
                  </a:cubicBezTo>
                  <a:cubicBezTo>
                    <a:pt x="18791" y="24895"/>
                    <a:pt x="18811" y="24892"/>
                    <a:pt x="18828" y="24892"/>
                  </a:cubicBezTo>
                  <a:close/>
                  <a:moveTo>
                    <a:pt x="18862" y="27664"/>
                  </a:moveTo>
                  <a:cubicBezTo>
                    <a:pt x="19349" y="27664"/>
                    <a:pt x="19666" y="27912"/>
                    <a:pt x="19876" y="28444"/>
                  </a:cubicBezTo>
                  <a:cubicBezTo>
                    <a:pt x="20001" y="28748"/>
                    <a:pt x="20084" y="29053"/>
                    <a:pt x="20084" y="29330"/>
                  </a:cubicBezTo>
                  <a:cubicBezTo>
                    <a:pt x="20111" y="29856"/>
                    <a:pt x="19876" y="30160"/>
                    <a:pt x="19447" y="30312"/>
                  </a:cubicBezTo>
                  <a:cubicBezTo>
                    <a:pt x="19059" y="30451"/>
                    <a:pt x="18644" y="30534"/>
                    <a:pt x="18243" y="30658"/>
                  </a:cubicBezTo>
                  <a:cubicBezTo>
                    <a:pt x="18191" y="30674"/>
                    <a:pt x="18149" y="30681"/>
                    <a:pt x="18114" y="30681"/>
                  </a:cubicBezTo>
                  <a:cubicBezTo>
                    <a:pt x="17932" y="30681"/>
                    <a:pt x="17945" y="30493"/>
                    <a:pt x="17911" y="30354"/>
                  </a:cubicBezTo>
                  <a:cubicBezTo>
                    <a:pt x="17883" y="30174"/>
                    <a:pt x="17689" y="29952"/>
                    <a:pt x="18021" y="29856"/>
                  </a:cubicBezTo>
                  <a:cubicBezTo>
                    <a:pt x="18367" y="29759"/>
                    <a:pt x="18713" y="29676"/>
                    <a:pt x="19059" y="29579"/>
                  </a:cubicBezTo>
                  <a:cubicBezTo>
                    <a:pt x="19419" y="29482"/>
                    <a:pt x="19447" y="29247"/>
                    <a:pt x="19350" y="28928"/>
                  </a:cubicBezTo>
                  <a:cubicBezTo>
                    <a:pt x="19269" y="28674"/>
                    <a:pt x="19169" y="28459"/>
                    <a:pt x="18905" y="28459"/>
                  </a:cubicBezTo>
                  <a:cubicBezTo>
                    <a:pt x="18852" y="28459"/>
                    <a:pt x="18794" y="28467"/>
                    <a:pt x="18727" y="28485"/>
                  </a:cubicBezTo>
                  <a:cubicBezTo>
                    <a:pt x="18423" y="28582"/>
                    <a:pt x="18091" y="28624"/>
                    <a:pt x="17786" y="28748"/>
                  </a:cubicBezTo>
                  <a:cubicBezTo>
                    <a:pt x="17719" y="28775"/>
                    <a:pt x="17664" y="28787"/>
                    <a:pt x="17620" y="28787"/>
                  </a:cubicBezTo>
                  <a:cubicBezTo>
                    <a:pt x="17438" y="28787"/>
                    <a:pt x="17432" y="28586"/>
                    <a:pt x="17398" y="28430"/>
                  </a:cubicBezTo>
                  <a:cubicBezTo>
                    <a:pt x="17357" y="28250"/>
                    <a:pt x="17177" y="28015"/>
                    <a:pt x="17578" y="27959"/>
                  </a:cubicBezTo>
                  <a:cubicBezTo>
                    <a:pt x="17883" y="27918"/>
                    <a:pt x="18174" y="27779"/>
                    <a:pt x="18464" y="27710"/>
                  </a:cubicBezTo>
                  <a:cubicBezTo>
                    <a:pt x="18608" y="27680"/>
                    <a:pt x="18741" y="27664"/>
                    <a:pt x="18862" y="27664"/>
                  </a:cubicBezTo>
                  <a:close/>
                  <a:moveTo>
                    <a:pt x="19825" y="30465"/>
                  </a:moveTo>
                  <a:cubicBezTo>
                    <a:pt x="20107" y="30465"/>
                    <a:pt x="20351" y="30644"/>
                    <a:pt x="20540" y="30991"/>
                  </a:cubicBezTo>
                  <a:cubicBezTo>
                    <a:pt x="20803" y="31503"/>
                    <a:pt x="20900" y="32070"/>
                    <a:pt x="20886" y="32651"/>
                  </a:cubicBezTo>
                  <a:cubicBezTo>
                    <a:pt x="20874" y="32763"/>
                    <a:pt x="20939" y="33008"/>
                    <a:pt x="20744" y="33008"/>
                  </a:cubicBezTo>
                  <a:cubicBezTo>
                    <a:pt x="20721" y="33008"/>
                    <a:pt x="20695" y="33005"/>
                    <a:pt x="20665" y="32998"/>
                  </a:cubicBezTo>
                  <a:cubicBezTo>
                    <a:pt x="20457" y="32942"/>
                    <a:pt x="20070" y="33053"/>
                    <a:pt x="20167" y="32596"/>
                  </a:cubicBezTo>
                  <a:cubicBezTo>
                    <a:pt x="20181" y="32541"/>
                    <a:pt x="20181" y="32472"/>
                    <a:pt x="20181" y="32416"/>
                  </a:cubicBezTo>
                  <a:cubicBezTo>
                    <a:pt x="20194" y="32126"/>
                    <a:pt x="20153" y="31849"/>
                    <a:pt x="20056" y="31586"/>
                  </a:cubicBezTo>
                  <a:cubicBezTo>
                    <a:pt x="20017" y="31496"/>
                    <a:pt x="19979" y="31334"/>
                    <a:pt x="19862" y="31334"/>
                  </a:cubicBezTo>
                  <a:cubicBezTo>
                    <a:pt x="19853" y="31334"/>
                    <a:pt x="19844" y="31335"/>
                    <a:pt x="19835" y="31337"/>
                  </a:cubicBezTo>
                  <a:cubicBezTo>
                    <a:pt x="19655" y="31378"/>
                    <a:pt x="19710" y="31572"/>
                    <a:pt x="19738" y="31696"/>
                  </a:cubicBezTo>
                  <a:cubicBezTo>
                    <a:pt x="19807" y="32029"/>
                    <a:pt x="19904" y="32361"/>
                    <a:pt x="19904" y="32707"/>
                  </a:cubicBezTo>
                  <a:cubicBezTo>
                    <a:pt x="19904" y="32970"/>
                    <a:pt x="19890" y="33205"/>
                    <a:pt x="19599" y="33316"/>
                  </a:cubicBezTo>
                  <a:cubicBezTo>
                    <a:pt x="19497" y="33355"/>
                    <a:pt x="19398" y="33375"/>
                    <a:pt x="19303" y="33375"/>
                  </a:cubicBezTo>
                  <a:cubicBezTo>
                    <a:pt x="19130" y="33375"/>
                    <a:pt x="18972" y="33307"/>
                    <a:pt x="18838" y="33164"/>
                  </a:cubicBezTo>
                  <a:cubicBezTo>
                    <a:pt x="18284" y="32555"/>
                    <a:pt x="18229" y="31821"/>
                    <a:pt x="18312" y="31074"/>
                  </a:cubicBezTo>
                  <a:cubicBezTo>
                    <a:pt x="18325" y="30931"/>
                    <a:pt x="18383" y="30895"/>
                    <a:pt x="18456" y="30895"/>
                  </a:cubicBezTo>
                  <a:cubicBezTo>
                    <a:pt x="18532" y="30895"/>
                    <a:pt x="18625" y="30936"/>
                    <a:pt x="18697" y="30936"/>
                  </a:cubicBezTo>
                  <a:cubicBezTo>
                    <a:pt x="18703" y="30936"/>
                    <a:pt x="18708" y="30936"/>
                    <a:pt x="18713" y="30935"/>
                  </a:cubicBezTo>
                  <a:cubicBezTo>
                    <a:pt x="18732" y="30933"/>
                    <a:pt x="18751" y="30932"/>
                    <a:pt x="18769" y="30932"/>
                  </a:cubicBezTo>
                  <a:cubicBezTo>
                    <a:pt x="18889" y="30932"/>
                    <a:pt x="18997" y="30979"/>
                    <a:pt x="18949" y="31170"/>
                  </a:cubicBezTo>
                  <a:cubicBezTo>
                    <a:pt x="18852" y="31572"/>
                    <a:pt x="18921" y="31973"/>
                    <a:pt x="19059" y="32347"/>
                  </a:cubicBezTo>
                  <a:cubicBezTo>
                    <a:pt x="19096" y="32432"/>
                    <a:pt x="19132" y="32548"/>
                    <a:pt x="19233" y="32548"/>
                  </a:cubicBezTo>
                  <a:cubicBezTo>
                    <a:pt x="19248" y="32548"/>
                    <a:pt x="19264" y="32546"/>
                    <a:pt x="19281" y="32541"/>
                  </a:cubicBezTo>
                  <a:cubicBezTo>
                    <a:pt x="19378" y="32499"/>
                    <a:pt x="19364" y="32375"/>
                    <a:pt x="19350" y="32292"/>
                  </a:cubicBezTo>
                  <a:cubicBezTo>
                    <a:pt x="19295" y="32001"/>
                    <a:pt x="19226" y="31724"/>
                    <a:pt x="19184" y="31433"/>
                  </a:cubicBezTo>
                  <a:cubicBezTo>
                    <a:pt x="19142" y="31060"/>
                    <a:pt x="19129" y="30700"/>
                    <a:pt x="19544" y="30520"/>
                  </a:cubicBezTo>
                  <a:cubicBezTo>
                    <a:pt x="19641" y="30483"/>
                    <a:pt x="19735" y="30465"/>
                    <a:pt x="19825" y="30465"/>
                  </a:cubicBezTo>
                  <a:close/>
                  <a:moveTo>
                    <a:pt x="28910" y="15234"/>
                  </a:moveTo>
                  <a:cubicBezTo>
                    <a:pt x="28981" y="15234"/>
                    <a:pt x="29009" y="15311"/>
                    <a:pt x="29053" y="15461"/>
                  </a:cubicBezTo>
                  <a:cubicBezTo>
                    <a:pt x="30215" y="19835"/>
                    <a:pt x="31392" y="24222"/>
                    <a:pt x="32568" y="28596"/>
                  </a:cubicBezTo>
                  <a:cubicBezTo>
                    <a:pt x="32804" y="29454"/>
                    <a:pt x="33025" y="30312"/>
                    <a:pt x="33260" y="31184"/>
                  </a:cubicBezTo>
                  <a:cubicBezTo>
                    <a:pt x="33274" y="31254"/>
                    <a:pt x="33302" y="31323"/>
                    <a:pt x="33330" y="31406"/>
                  </a:cubicBezTo>
                  <a:cubicBezTo>
                    <a:pt x="33274" y="31530"/>
                    <a:pt x="33233" y="31669"/>
                    <a:pt x="33177" y="31793"/>
                  </a:cubicBezTo>
                  <a:cubicBezTo>
                    <a:pt x="32831" y="32499"/>
                    <a:pt x="32319" y="33081"/>
                    <a:pt x="31724" y="33593"/>
                  </a:cubicBezTo>
                  <a:cubicBezTo>
                    <a:pt x="30465" y="34700"/>
                    <a:pt x="29011" y="35489"/>
                    <a:pt x="27489" y="36167"/>
                  </a:cubicBezTo>
                  <a:cubicBezTo>
                    <a:pt x="27399" y="36207"/>
                    <a:pt x="27330" y="36231"/>
                    <a:pt x="27273" y="36231"/>
                  </a:cubicBezTo>
                  <a:cubicBezTo>
                    <a:pt x="27172" y="36231"/>
                    <a:pt x="27113" y="36155"/>
                    <a:pt x="27060" y="35959"/>
                  </a:cubicBezTo>
                  <a:cubicBezTo>
                    <a:pt x="25523" y="30174"/>
                    <a:pt x="23973" y="24402"/>
                    <a:pt x="22409" y="18630"/>
                  </a:cubicBezTo>
                  <a:cubicBezTo>
                    <a:pt x="22298" y="18257"/>
                    <a:pt x="22395" y="18146"/>
                    <a:pt x="22741" y="18035"/>
                  </a:cubicBezTo>
                  <a:cubicBezTo>
                    <a:pt x="24845" y="17357"/>
                    <a:pt x="26893" y="16554"/>
                    <a:pt x="28734" y="15309"/>
                  </a:cubicBezTo>
                  <a:cubicBezTo>
                    <a:pt x="28814" y="15259"/>
                    <a:pt x="28869" y="15234"/>
                    <a:pt x="28910" y="15234"/>
                  </a:cubicBezTo>
                  <a:close/>
                  <a:moveTo>
                    <a:pt x="21072" y="33340"/>
                  </a:moveTo>
                  <a:cubicBezTo>
                    <a:pt x="21166" y="33340"/>
                    <a:pt x="21213" y="33401"/>
                    <a:pt x="21232" y="33537"/>
                  </a:cubicBezTo>
                  <a:cubicBezTo>
                    <a:pt x="21232" y="33551"/>
                    <a:pt x="21246" y="33565"/>
                    <a:pt x="21246" y="33593"/>
                  </a:cubicBezTo>
                  <a:cubicBezTo>
                    <a:pt x="21495" y="34409"/>
                    <a:pt x="21495" y="34409"/>
                    <a:pt x="20831" y="34949"/>
                  </a:cubicBezTo>
                  <a:cubicBezTo>
                    <a:pt x="20623" y="35129"/>
                    <a:pt x="20402" y="35295"/>
                    <a:pt x="20194" y="35475"/>
                  </a:cubicBezTo>
                  <a:lnTo>
                    <a:pt x="20250" y="35572"/>
                  </a:lnTo>
                  <a:cubicBezTo>
                    <a:pt x="20637" y="35461"/>
                    <a:pt x="21025" y="35378"/>
                    <a:pt x="21399" y="35226"/>
                  </a:cubicBezTo>
                  <a:cubicBezTo>
                    <a:pt x="21466" y="35201"/>
                    <a:pt x="21519" y="35190"/>
                    <a:pt x="21562" y="35190"/>
                  </a:cubicBezTo>
                  <a:cubicBezTo>
                    <a:pt x="21732" y="35190"/>
                    <a:pt x="21736" y="35362"/>
                    <a:pt x="21758" y="35517"/>
                  </a:cubicBezTo>
                  <a:cubicBezTo>
                    <a:pt x="21786" y="35697"/>
                    <a:pt x="22049" y="35946"/>
                    <a:pt x="21606" y="36029"/>
                  </a:cubicBezTo>
                  <a:cubicBezTo>
                    <a:pt x="21011" y="36153"/>
                    <a:pt x="20430" y="36333"/>
                    <a:pt x="19848" y="36499"/>
                  </a:cubicBezTo>
                  <a:cubicBezTo>
                    <a:pt x="19784" y="36521"/>
                    <a:pt x="19733" y="36533"/>
                    <a:pt x="19691" y="36533"/>
                  </a:cubicBezTo>
                  <a:cubicBezTo>
                    <a:pt x="19598" y="36533"/>
                    <a:pt x="19550" y="36472"/>
                    <a:pt x="19502" y="36319"/>
                  </a:cubicBezTo>
                  <a:cubicBezTo>
                    <a:pt x="19239" y="35434"/>
                    <a:pt x="19226" y="35447"/>
                    <a:pt x="19945" y="34880"/>
                  </a:cubicBezTo>
                  <a:cubicBezTo>
                    <a:pt x="20153" y="34714"/>
                    <a:pt x="20360" y="34534"/>
                    <a:pt x="20554" y="34326"/>
                  </a:cubicBezTo>
                  <a:cubicBezTo>
                    <a:pt x="20111" y="34326"/>
                    <a:pt x="19724" y="34478"/>
                    <a:pt x="19336" y="34617"/>
                  </a:cubicBezTo>
                  <a:cubicBezTo>
                    <a:pt x="19277" y="34638"/>
                    <a:pt x="19228" y="34647"/>
                    <a:pt x="19188" y="34647"/>
                  </a:cubicBezTo>
                  <a:cubicBezTo>
                    <a:pt x="19012" y="34647"/>
                    <a:pt x="18999" y="34473"/>
                    <a:pt x="18976" y="34326"/>
                  </a:cubicBezTo>
                  <a:cubicBezTo>
                    <a:pt x="18949" y="34160"/>
                    <a:pt x="18727" y="33925"/>
                    <a:pt x="19129" y="33842"/>
                  </a:cubicBezTo>
                  <a:cubicBezTo>
                    <a:pt x="19738" y="33717"/>
                    <a:pt x="20333" y="33537"/>
                    <a:pt x="20928" y="33371"/>
                  </a:cubicBezTo>
                  <a:cubicBezTo>
                    <a:pt x="20985" y="33351"/>
                    <a:pt x="21033" y="33340"/>
                    <a:pt x="21072" y="33340"/>
                  </a:cubicBezTo>
                  <a:close/>
                  <a:moveTo>
                    <a:pt x="21833" y="36202"/>
                  </a:moveTo>
                  <a:cubicBezTo>
                    <a:pt x="22046" y="36202"/>
                    <a:pt x="22002" y="36426"/>
                    <a:pt x="22049" y="36568"/>
                  </a:cubicBezTo>
                  <a:cubicBezTo>
                    <a:pt x="22160" y="36942"/>
                    <a:pt x="22243" y="37316"/>
                    <a:pt x="22354" y="37690"/>
                  </a:cubicBezTo>
                  <a:cubicBezTo>
                    <a:pt x="22409" y="37870"/>
                    <a:pt x="22478" y="38036"/>
                    <a:pt x="22188" y="38091"/>
                  </a:cubicBezTo>
                  <a:cubicBezTo>
                    <a:pt x="22099" y="38109"/>
                    <a:pt x="22012" y="38137"/>
                    <a:pt x="21939" y="38137"/>
                  </a:cubicBezTo>
                  <a:cubicBezTo>
                    <a:pt x="21842" y="38137"/>
                    <a:pt x="21768" y="38087"/>
                    <a:pt x="21745" y="37897"/>
                  </a:cubicBezTo>
                  <a:cubicBezTo>
                    <a:pt x="21734" y="37735"/>
                    <a:pt x="21665" y="37662"/>
                    <a:pt x="21546" y="37662"/>
                  </a:cubicBezTo>
                  <a:cubicBezTo>
                    <a:pt x="21503" y="37662"/>
                    <a:pt x="21454" y="37671"/>
                    <a:pt x="21399" y="37690"/>
                  </a:cubicBezTo>
                  <a:cubicBezTo>
                    <a:pt x="21219" y="37759"/>
                    <a:pt x="21039" y="37814"/>
                    <a:pt x="20859" y="37842"/>
                  </a:cubicBezTo>
                  <a:cubicBezTo>
                    <a:pt x="20651" y="37883"/>
                    <a:pt x="20582" y="37994"/>
                    <a:pt x="20679" y="38160"/>
                  </a:cubicBezTo>
                  <a:cubicBezTo>
                    <a:pt x="20831" y="38492"/>
                    <a:pt x="20582" y="38506"/>
                    <a:pt x="20388" y="38575"/>
                  </a:cubicBezTo>
                  <a:cubicBezTo>
                    <a:pt x="20331" y="38595"/>
                    <a:pt x="20285" y="38604"/>
                    <a:pt x="20248" y="38604"/>
                  </a:cubicBezTo>
                  <a:cubicBezTo>
                    <a:pt x="20078" y="38604"/>
                    <a:pt x="20090" y="38421"/>
                    <a:pt x="20056" y="38285"/>
                  </a:cubicBezTo>
                  <a:cubicBezTo>
                    <a:pt x="19931" y="37870"/>
                    <a:pt x="19835" y="37440"/>
                    <a:pt x="19710" y="37039"/>
                  </a:cubicBezTo>
                  <a:cubicBezTo>
                    <a:pt x="19627" y="36790"/>
                    <a:pt x="19765" y="36748"/>
                    <a:pt x="19945" y="36707"/>
                  </a:cubicBezTo>
                  <a:cubicBezTo>
                    <a:pt x="20020" y="36684"/>
                    <a:pt x="20093" y="36661"/>
                    <a:pt x="20154" y="36661"/>
                  </a:cubicBezTo>
                  <a:cubicBezTo>
                    <a:pt x="20240" y="36661"/>
                    <a:pt x="20303" y="36706"/>
                    <a:pt x="20319" y="36859"/>
                  </a:cubicBezTo>
                  <a:cubicBezTo>
                    <a:pt x="20346" y="37064"/>
                    <a:pt x="20429" y="37131"/>
                    <a:pt x="20548" y="37131"/>
                  </a:cubicBezTo>
                  <a:cubicBezTo>
                    <a:pt x="20615" y="37131"/>
                    <a:pt x="20692" y="37110"/>
                    <a:pt x="20776" y="37081"/>
                  </a:cubicBezTo>
                  <a:cubicBezTo>
                    <a:pt x="20942" y="37025"/>
                    <a:pt x="21108" y="36984"/>
                    <a:pt x="21274" y="36956"/>
                  </a:cubicBezTo>
                  <a:cubicBezTo>
                    <a:pt x="21426" y="36915"/>
                    <a:pt x="21482" y="36845"/>
                    <a:pt x="21385" y="36610"/>
                  </a:cubicBezTo>
                  <a:cubicBezTo>
                    <a:pt x="21274" y="36389"/>
                    <a:pt x="21426" y="36292"/>
                    <a:pt x="21703" y="36222"/>
                  </a:cubicBezTo>
                  <a:cubicBezTo>
                    <a:pt x="21754" y="36209"/>
                    <a:pt x="21797" y="36202"/>
                    <a:pt x="21833" y="36202"/>
                  </a:cubicBezTo>
                  <a:close/>
                  <a:moveTo>
                    <a:pt x="27544" y="49924"/>
                  </a:moveTo>
                  <a:cubicBezTo>
                    <a:pt x="27544" y="49924"/>
                    <a:pt x="27544" y="49925"/>
                    <a:pt x="27544" y="49925"/>
                  </a:cubicBezTo>
                  <a:lnTo>
                    <a:pt x="27558" y="49925"/>
                  </a:lnTo>
                  <a:cubicBezTo>
                    <a:pt x="27553" y="49925"/>
                    <a:pt x="27549" y="49924"/>
                    <a:pt x="27544" y="49924"/>
                  </a:cubicBezTo>
                  <a:close/>
                  <a:moveTo>
                    <a:pt x="16319" y="0"/>
                  </a:moveTo>
                  <a:cubicBezTo>
                    <a:pt x="15433" y="609"/>
                    <a:pt x="14478" y="1066"/>
                    <a:pt x="13537" y="1564"/>
                  </a:cubicBezTo>
                  <a:cubicBezTo>
                    <a:pt x="13952" y="2561"/>
                    <a:pt x="14533" y="3405"/>
                    <a:pt x="15364" y="4097"/>
                  </a:cubicBezTo>
                  <a:cubicBezTo>
                    <a:pt x="15815" y="4360"/>
                    <a:pt x="16263" y="4468"/>
                    <a:pt x="16721" y="4468"/>
                  </a:cubicBezTo>
                  <a:cubicBezTo>
                    <a:pt x="17133" y="4468"/>
                    <a:pt x="17554" y="4380"/>
                    <a:pt x="17994" y="4236"/>
                  </a:cubicBezTo>
                  <a:cubicBezTo>
                    <a:pt x="18643" y="4019"/>
                    <a:pt x="19297" y="3936"/>
                    <a:pt x="19952" y="3936"/>
                  </a:cubicBezTo>
                  <a:cubicBezTo>
                    <a:pt x="20806" y="3936"/>
                    <a:pt x="21660" y="4077"/>
                    <a:pt x="22506" y="4250"/>
                  </a:cubicBezTo>
                  <a:cubicBezTo>
                    <a:pt x="23322" y="4416"/>
                    <a:pt x="24125" y="4679"/>
                    <a:pt x="24859" y="5094"/>
                  </a:cubicBezTo>
                  <a:cubicBezTo>
                    <a:pt x="26146" y="5814"/>
                    <a:pt x="26174" y="6727"/>
                    <a:pt x="24914" y="7502"/>
                  </a:cubicBezTo>
                  <a:cubicBezTo>
                    <a:pt x="23710" y="8250"/>
                    <a:pt x="22340" y="8582"/>
                    <a:pt x="20997" y="8956"/>
                  </a:cubicBezTo>
                  <a:cubicBezTo>
                    <a:pt x="16111" y="10340"/>
                    <a:pt x="11142" y="11350"/>
                    <a:pt x="6201" y="12499"/>
                  </a:cubicBezTo>
                  <a:cubicBezTo>
                    <a:pt x="5592" y="12637"/>
                    <a:pt x="4997" y="12817"/>
                    <a:pt x="4402" y="12997"/>
                  </a:cubicBezTo>
                  <a:cubicBezTo>
                    <a:pt x="4291" y="13025"/>
                    <a:pt x="4083" y="13053"/>
                    <a:pt x="4125" y="13232"/>
                  </a:cubicBezTo>
                  <a:cubicBezTo>
                    <a:pt x="4153" y="13371"/>
                    <a:pt x="4332" y="13329"/>
                    <a:pt x="4457" y="13343"/>
                  </a:cubicBezTo>
                  <a:cubicBezTo>
                    <a:pt x="4695" y="13353"/>
                    <a:pt x="4933" y="13358"/>
                    <a:pt x="5172" y="13358"/>
                  </a:cubicBezTo>
                  <a:cubicBezTo>
                    <a:pt x="6279" y="13358"/>
                    <a:pt x="7391" y="13258"/>
                    <a:pt x="8485" y="13122"/>
                  </a:cubicBezTo>
                  <a:cubicBezTo>
                    <a:pt x="11253" y="12776"/>
                    <a:pt x="14007" y="12333"/>
                    <a:pt x="16748" y="11751"/>
                  </a:cubicBezTo>
                  <a:cubicBezTo>
                    <a:pt x="18783" y="11322"/>
                    <a:pt x="20803" y="10866"/>
                    <a:pt x="22769" y="10160"/>
                  </a:cubicBezTo>
                  <a:cubicBezTo>
                    <a:pt x="23599" y="9855"/>
                    <a:pt x="24361" y="9385"/>
                    <a:pt x="25205" y="9122"/>
                  </a:cubicBezTo>
                  <a:cubicBezTo>
                    <a:pt x="25535" y="9016"/>
                    <a:pt x="25814" y="8959"/>
                    <a:pt x="26055" y="8959"/>
                  </a:cubicBezTo>
                  <a:cubicBezTo>
                    <a:pt x="26633" y="8959"/>
                    <a:pt x="26995" y="9284"/>
                    <a:pt x="27336" y="10035"/>
                  </a:cubicBezTo>
                  <a:cubicBezTo>
                    <a:pt x="27779" y="11004"/>
                    <a:pt x="28028" y="12028"/>
                    <a:pt x="28402" y="13025"/>
                  </a:cubicBezTo>
                  <a:cubicBezTo>
                    <a:pt x="28485" y="13232"/>
                    <a:pt x="28430" y="13385"/>
                    <a:pt x="28236" y="13482"/>
                  </a:cubicBezTo>
                  <a:cubicBezTo>
                    <a:pt x="27544" y="13883"/>
                    <a:pt x="26838" y="14284"/>
                    <a:pt x="26132" y="14672"/>
                  </a:cubicBezTo>
                  <a:cubicBezTo>
                    <a:pt x="26053" y="14706"/>
                    <a:pt x="25963" y="14731"/>
                    <a:pt x="25873" y="14731"/>
                  </a:cubicBezTo>
                  <a:cubicBezTo>
                    <a:pt x="25853" y="14731"/>
                    <a:pt x="25833" y="14730"/>
                    <a:pt x="25814" y="14727"/>
                  </a:cubicBezTo>
                  <a:cubicBezTo>
                    <a:pt x="25784" y="14727"/>
                    <a:pt x="25755" y="14727"/>
                    <a:pt x="25725" y="14727"/>
                  </a:cubicBezTo>
                  <a:cubicBezTo>
                    <a:pt x="20816" y="14727"/>
                    <a:pt x="16097" y="15870"/>
                    <a:pt x="11405" y="17136"/>
                  </a:cubicBezTo>
                  <a:cubicBezTo>
                    <a:pt x="7474" y="18188"/>
                    <a:pt x="3627" y="19502"/>
                    <a:pt x="0" y="21371"/>
                  </a:cubicBezTo>
                  <a:cubicBezTo>
                    <a:pt x="125" y="22451"/>
                    <a:pt x="360" y="23503"/>
                    <a:pt x="637" y="24554"/>
                  </a:cubicBezTo>
                  <a:cubicBezTo>
                    <a:pt x="4499" y="24416"/>
                    <a:pt x="8263" y="23641"/>
                    <a:pt x="12000" y="22741"/>
                  </a:cubicBezTo>
                  <a:cubicBezTo>
                    <a:pt x="12206" y="22695"/>
                    <a:pt x="12344" y="22663"/>
                    <a:pt x="12443" y="22663"/>
                  </a:cubicBezTo>
                  <a:cubicBezTo>
                    <a:pt x="12641" y="22663"/>
                    <a:pt x="12678" y="22795"/>
                    <a:pt x="12789" y="23212"/>
                  </a:cubicBezTo>
                  <a:cubicBezTo>
                    <a:pt x="14312" y="28914"/>
                    <a:pt x="15848" y="34603"/>
                    <a:pt x="17357" y="40306"/>
                  </a:cubicBezTo>
                  <a:cubicBezTo>
                    <a:pt x="17464" y="40708"/>
                    <a:pt x="17580" y="40888"/>
                    <a:pt x="17950" y="40888"/>
                  </a:cubicBezTo>
                  <a:cubicBezTo>
                    <a:pt x="18013" y="40888"/>
                    <a:pt x="18082" y="40883"/>
                    <a:pt x="18160" y="40873"/>
                  </a:cubicBezTo>
                  <a:cubicBezTo>
                    <a:pt x="23018" y="40153"/>
                    <a:pt x="27627" y="38728"/>
                    <a:pt x="31752" y="35987"/>
                  </a:cubicBezTo>
                  <a:cubicBezTo>
                    <a:pt x="32430" y="35530"/>
                    <a:pt x="33067" y="35046"/>
                    <a:pt x="33662" y="34492"/>
                  </a:cubicBezTo>
                  <a:cubicBezTo>
                    <a:pt x="33747" y="34421"/>
                    <a:pt x="33833" y="34357"/>
                    <a:pt x="33903" y="34357"/>
                  </a:cubicBezTo>
                  <a:cubicBezTo>
                    <a:pt x="33969" y="34357"/>
                    <a:pt x="34022" y="34414"/>
                    <a:pt x="34049" y="34575"/>
                  </a:cubicBezTo>
                  <a:cubicBezTo>
                    <a:pt x="34368" y="36195"/>
                    <a:pt x="34714" y="37814"/>
                    <a:pt x="34908" y="39475"/>
                  </a:cubicBezTo>
                  <a:cubicBezTo>
                    <a:pt x="35087" y="40942"/>
                    <a:pt x="34395" y="42050"/>
                    <a:pt x="33482" y="43060"/>
                  </a:cubicBezTo>
                  <a:cubicBezTo>
                    <a:pt x="31987" y="44721"/>
                    <a:pt x="30077" y="45787"/>
                    <a:pt x="28084" y="46714"/>
                  </a:cubicBezTo>
                  <a:cubicBezTo>
                    <a:pt x="25938" y="47724"/>
                    <a:pt x="23696" y="48444"/>
                    <a:pt x="21440" y="49150"/>
                  </a:cubicBezTo>
                  <a:cubicBezTo>
                    <a:pt x="21094" y="49261"/>
                    <a:pt x="20762" y="49385"/>
                    <a:pt x="20471" y="49593"/>
                  </a:cubicBezTo>
                  <a:cubicBezTo>
                    <a:pt x="20208" y="49787"/>
                    <a:pt x="20194" y="49980"/>
                    <a:pt x="20527" y="50091"/>
                  </a:cubicBezTo>
                  <a:cubicBezTo>
                    <a:pt x="20748" y="50174"/>
                    <a:pt x="20983" y="50243"/>
                    <a:pt x="21205" y="50257"/>
                  </a:cubicBezTo>
                  <a:cubicBezTo>
                    <a:pt x="21682" y="50276"/>
                    <a:pt x="22160" y="50287"/>
                    <a:pt x="22637" y="50287"/>
                  </a:cubicBezTo>
                  <a:cubicBezTo>
                    <a:pt x="23556" y="50287"/>
                    <a:pt x="24474" y="50247"/>
                    <a:pt x="25385" y="50147"/>
                  </a:cubicBezTo>
                  <a:cubicBezTo>
                    <a:pt x="26029" y="50074"/>
                    <a:pt x="26652" y="49915"/>
                    <a:pt x="27291" y="49915"/>
                  </a:cubicBezTo>
                  <a:cubicBezTo>
                    <a:pt x="27375" y="49915"/>
                    <a:pt x="27460" y="49918"/>
                    <a:pt x="27544" y="49924"/>
                  </a:cubicBezTo>
                  <a:lnTo>
                    <a:pt x="27544" y="49924"/>
                  </a:lnTo>
                  <a:cubicBezTo>
                    <a:pt x="27586" y="49832"/>
                    <a:pt x="27659" y="49808"/>
                    <a:pt x="27745" y="49808"/>
                  </a:cubicBezTo>
                  <a:cubicBezTo>
                    <a:pt x="27773" y="49808"/>
                    <a:pt x="27804" y="49811"/>
                    <a:pt x="27835" y="49814"/>
                  </a:cubicBezTo>
                  <a:cubicBezTo>
                    <a:pt x="27890" y="49801"/>
                    <a:pt x="27959" y="49801"/>
                    <a:pt x="28015" y="49787"/>
                  </a:cubicBezTo>
                  <a:cubicBezTo>
                    <a:pt x="30520" y="48749"/>
                    <a:pt x="32970" y="47572"/>
                    <a:pt x="35087" y="45842"/>
                  </a:cubicBezTo>
                  <a:cubicBezTo>
                    <a:pt x="37011" y="44278"/>
                    <a:pt x="37786" y="42160"/>
                    <a:pt x="37260" y="39738"/>
                  </a:cubicBezTo>
                  <a:cubicBezTo>
                    <a:pt x="36721" y="37261"/>
                    <a:pt x="35987" y="34825"/>
                    <a:pt x="35323" y="32361"/>
                  </a:cubicBezTo>
                  <a:cubicBezTo>
                    <a:pt x="33662" y="26160"/>
                    <a:pt x="32001" y="19945"/>
                    <a:pt x="30326" y="13745"/>
                  </a:cubicBezTo>
                  <a:cubicBezTo>
                    <a:pt x="29759" y="11627"/>
                    <a:pt x="29274" y="9495"/>
                    <a:pt x="28610" y="7405"/>
                  </a:cubicBezTo>
                  <a:cubicBezTo>
                    <a:pt x="27587" y="4217"/>
                    <a:pt x="24293" y="2020"/>
                    <a:pt x="20944" y="2020"/>
                  </a:cubicBezTo>
                  <a:cubicBezTo>
                    <a:pt x="20397" y="2020"/>
                    <a:pt x="19849" y="2079"/>
                    <a:pt x="19309" y="2201"/>
                  </a:cubicBezTo>
                  <a:cubicBezTo>
                    <a:pt x="19152" y="2236"/>
                    <a:pt x="19002" y="2253"/>
                    <a:pt x="18858" y="2253"/>
                  </a:cubicBezTo>
                  <a:cubicBezTo>
                    <a:pt x="18315" y="2253"/>
                    <a:pt x="17856" y="2017"/>
                    <a:pt x="17440" y="1634"/>
                  </a:cubicBezTo>
                  <a:cubicBezTo>
                    <a:pt x="16942" y="1177"/>
                    <a:pt x="16596" y="609"/>
                    <a:pt x="163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42" name="Google Shape;2242;p29"/>
            <p:cNvGrpSpPr/>
            <p:nvPr/>
          </p:nvGrpSpPr>
          <p:grpSpPr>
            <a:xfrm>
              <a:off x="415482" y="3467645"/>
              <a:ext cx="1668624" cy="2502083"/>
              <a:chOff x="415482" y="3467645"/>
              <a:chExt cx="1668624" cy="2502083"/>
            </a:xfrm>
          </p:grpSpPr>
          <p:grpSp>
            <p:nvGrpSpPr>
              <p:cNvPr id="2243" name="Google Shape;2243;p29"/>
              <p:cNvGrpSpPr/>
              <p:nvPr/>
            </p:nvGrpSpPr>
            <p:grpSpPr>
              <a:xfrm>
                <a:off x="415482" y="3467645"/>
                <a:ext cx="1668624" cy="2502083"/>
                <a:chOff x="-4099300" y="-3247250"/>
                <a:chExt cx="1158525" cy="1737075"/>
              </a:xfrm>
            </p:grpSpPr>
            <p:sp>
              <p:nvSpPr>
                <p:cNvPr id="2244" name="Google Shape;2244;p29"/>
                <p:cNvSpPr/>
                <p:nvPr/>
              </p:nvSpPr>
              <p:spPr>
                <a:xfrm>
                  <a:off x="-4099300" y="-3247250"/>
                  <a:ext cx="1158525" cy="173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41" h="69483" extrusionOk="0">
                      <a:moveTo>
                        <a:pt x="23566" y="475"/>
                      </a:moveTo>
                      <a:cubicBezTo>
                        <a:pt x="23969" y="475"/>
                        <a:pt x="24373" y="498"/>
                        <a:pt x="24776" y="554"/>
                      </a:cubicBezTo>
                      <a:cubicBezTo>
                        <a:pt x="25606" y="664"/>
                        <a:pt x="25759" y="789"/>
                        <a:pt x="25980" y="1592"/>
                      </a:cubicBezTo>
                      <a:cubicBezTo>
                        <a:pt x="26257" y="2630"/>
                        <a:pt x="26548" y="3682"/>
                        <a:pt x="26824" y="4734"/>
                      </a:cubicBezTo>
                      <a:cubicBezTo>
                        <a:pt x="26880" y="4941"/>
                        <a:pt x="26949" y="5163"/>
                        <a:pt x="26811" y="5370"/>
                      </a:cubicBezTo>
                      <a:cubicBezTo>
                        <a:pt x="26689" y="5573"/>
                        <a:pt x="26554" y="5841"/>
                        <a:pt x="26316" y="5841"/>
                      </a:cubicBezTo>
                      <a:cubicBezTo>
                        <a:pt x="26310" y="5841"/>
                        <a:pt x="26304" y="5841"/>
                        <a:pt x="26298" y="5841"/>
                      </a:cubicBezTo>
                      <a:cubicBezTo>
                        <a:pt x="26132" y="5841"/>
                        <a:pt x="26146" y="5509"/>
                        <a:pt x="26091" y="5329"/>
                      </a:cubicBezTo>
                      <a:cubicBezTo>
                        <a:pt x="25842" y="4388"/>
                        <a:pt x="25592" y="3433"/>
                        <a:pt x="25330" y="2505"/>
                      </a:cubicBezTo>
                      <a:cubicBezTo>
                        <a:pt x="25294" y="2399"/>
                        <a:pt x="25329" y="2133"/>
                        <a:pt x="25195" y="2133"/>
                      </a:cubicBezTo>
                      <a:cubicBezTo>
                        <a:pt x="25172" y="2133"/>
                        <a:pt x="25143" y="2141"/>
                        <a:pt x="25108" y="2159"/>
                      </a:cubicBezTo>
                      <a:cubicBezTo>
                        <a:pt x="24887" y="2270"/>
                        <a:pt x="24444" y="2311"/>
                        <a:pt x="24568" y="2768"/>
                      </a:cubicBezTo>
                      <a:cubicBezTo>
                        <a:pt x="24721" y="3363"/>
                        <a:pt x="24887" y="3945"/>
                        <a:pt x="25039" y="4526"/>
                      </a:cubicBezTo>
                      <a:cubicBezTo>
                        <a:pt x="25177" y="5066"/>
                        <a:pt x="25302" y="5606"/>
                        <a:pt x="25468" y="6145"/>
                      </a:cubicBezTo>
                      <a:cubicBezTo>
                        <a:pt x="25537" y="6381"/>
                        <a:pt x="25482" y="6519"/>
                        <a:pt x="25260" y="6616"/>
                      </a:cubicBezTo>
                      <a:cubicBezTo>
                        <a:pt x="24817" y="6838"/>
                        <a:pt x="24374" y="7059"/>
                        <a:pt x="23932" y="7294"/>
                      </a:cubicBezTo>
                      <a:cubicBezTo>
                        <a:pt x="23829" y="7353"/>
                        <a:pt x="23750" y="7388"/>
                        <a:pt x="23686" y="7388"/>
                      </a:cubicBezTo>
                      <a:cubicBezTo>
                        <a:pt x="23587" y="7388"/>
                        <a:pt x="23526" y="7303"/>
                        <a:pt x="23475" y="7100"/>
                      </a:cubicBezTo>
                      <a:cubicBezTo>
                        <a:pt x="23212" y="6035"/>
                        <a:pt x="22893" y="4969"/>
                        <a:pt x="22617" y="3903"/>
                      </a:cubicBezTo>
                      <a:cubicBezTo>
                        <a:pt x="22568" y="3728"/>
                        <a:pt x="22526" y="3621"/>
                        <a:pt x="22400" y="3621"/>
                      </a:cubicBezTo>
                      <a:cubicBezTo>
                        <a:pt x="22347" y="3621"/>
                        <a:pt x="22278" y="3641"/>
                        <a:pt x="22188" y="3682"/>
                      </a:cubicBezTo>
                      <a:cubicBezTo>
                        <a:pt x="21565" y="3959"/>
                        <a:pt x="21565" y="3945"/>
                        <a:pt x="21731" y="4595"/>
                      </a:cubicBezTo>
                      <a:cubicBezTo>
                        <a:pt x="21980" y="5564"/>
                        <a:pt x="22229" y="6547"/>
                        <a:pt x="22506" y="7516"/>
                      </a:cubicBezTo>
                      <a:cubicBezTo>
                        <a:pt x="22589" y="7806"/>
                        <a:pt x="22547" y="7931"/>
                        <a:pt x="22257" y="8028"/>
                      </a:cubicBezTo>
                      <a:cubicBezTo>
                        <a:pt x="21634" y="8249"/>
                        <a:pt x="21011" y="8498"/>
                        <a:pt x="20388" y="8748"/>
                      </a:cubicBezTo>
                      <a:cubicBezTo>
                        <a:pt x="20301" y="8780"/>
                        <a:pt x="20228" y="8800"/>
                        <a:pt x="20168" y="8800"/>
                      </a:cubicBezTo>
                      <a:cubicBezTo>
                        <a:pt x="20047" y="8800"/>
                        <a:pt x="19973" y="8720"/>
                        <a:pt x="19918" y="8498"/>
                      </a:cubicBezTo>
                      <a:cubicBezTo>
                        <a:pt x="19655" y="7419"/>
                        <a:pt x="19322" y="6353"/>
                        <a:pt x="19046" y="5273"/>
                      </a:cubicBezTo>
                      <a:cubicBezTo>
                        <a:pt x="18998" y="5084"/>
                        <a:pt x="18938" y="5005"/>
                        <a:pt x="18829" y="5005"/>
                      </a:cubicBezTo>
                      <a:cubicBezTo>
                        <a:pt x="18779" y="5005"/>
                        <a:pt x="18718" y="5021"/>
                        <a:pt x="18644" y="5052"/>
                      </a:cubicBezTo>
                      <a:cubicBezTo>
                        <a:pt x="18229" y="5218"/>
                        <a:pt x="17634" y="5246"/>
                        <a:pt x="17426" y="5536"/>
                      </a:cubicBezTo>
                      <a:cubicBezTo>
                        <a:pt x="17219" y="5855"/>
                        <a:pt x="17565" y="6381"/>
                        <a:pt x="17675" y="6810"/>
                      </a:cubicBezTo>
                      <a:cubicBezTo>
                        <a:pt x="17869" y="7585"/>
                        <a:pt x="18063" y="8346"/>
                        <a:pt x="18284" y="9107"/>
                      </a:cubicBezTo>
                      <a:cubicBezTo>
                        <a:pt x="18354" y="9357"/>
                        <a:pt x="18312" y="9453"/>
                        <a:pt x="18049" y="9523"/>
                      </a:cubicBezTo>
                      <a:cubicBezTo>
                        <a:pt x="17399" y="9703"/>
                        <a:pt x="16734" y="9896"/>
                        <a:pt x="16097" y="10118"/>
                      </a:cubicBezTo>
                      <a:cubicBezTo>
                        <a:pt x="16013" y="10143"/>
                        <a:pt x="15945" y="10158"/>
                        <a:pt x="15890" y="10158"/>
                      </a:cubicBezTo>
                      <a:cubicBezTo>
                        <a:pt x="15763" y="10158"/>
                        <a:pt x="15698" y="10080"/>
                        <a:pt x="15641" y="9869"/>
                      </a:cubicBezTo>
                      <a:cubicBezTo>
                        <a:pt x="15364" y="8789"/>
                        <a:pt x="15046" y="7723"/>
                        <a:pt x="14769" y="6644"/>
                      </a:cubicBezTo>
                      <a:cubicBezTo>
                        <a:pt x="14718" y="6433"/>
                        <a:pt x="14646" y="6346"/>
                        <a:pt x="14510" y="6346"/>
                      </a:cubicBezTo>
                      <a:cubicBezTo>
                        <a:pt x="14458" y="6346"/>
                        <a:pt x="14398" y="6358"/>
                        <a:pt x="14326" y="6381"/>
                      </a:cubicBezTo>
                      <a:cubicBezTo>
                        <a:pt x="13924" y="6519"/>
                        <a:pt x="13523" y="6616"/>
                        <a:pt x="13108" y="6713"/>
                      </a:cubicBezTo>
                      <a:cubicBezTo>
                        <a:pt x="12845" y="6768"/>
                        <a:pt x="12762" y="6851"/>
                        <a:pt x="12845" y="7142"/>
                      </a:cubicBezTo>
                      <a:cubicBezTo>
                        <a:pt x="13149" y="8222"/>
                        <a:pt x="13412" y="9301"/>
                        <a:pt x="13717" y="10381"/>
                      </a:cubicBezTo>
                      <a:cubicBezTo>
                        <a:pt x="13786" y="10644"/>
                        <a:pt x="13772" y="10768"/>
                        <a:pt x="13468" y="10824"/>
                      </a:cubicBezTo>
                      <a:cubicBezTo>
                        <a:pt x="12803" y="10962"/>
                        <a:pt x="12139" y="11114"/>
                        <a:pt x="11475" y="11294"/>
                      </a:cubicBezTo>
                      <a:cubicBezTo>
                        <a:pt x="11413" y="11310"/>
                        <a:pt x="11360" y="11318"/>
                        <a:pt x="11315" y="11318"/>
                      </a:cubicBezTo>
                      <a:cubicBezTo>
                        <a:pt x="11156" y="11318"/>
                        <a:pt x="11085" y="11222"/>
                        <a:pt x="11032" y="11018"/>
                      </a:cubicBezTo>
                      <a:cubicBezTo>
                        <a:pt x="10755" y="9938"/>
                        <a:pt x="10450" y="8858"/>
                        <a:pt x="10173" y="7779"/>
                      </a:cubicBezTo>
                      <a:cubicBezTo>
                        <a:pt x="10121" y="7581"/>
                        <a:pt x="10054" y="7485"/>
                        <a:pt x="9899" y="7485"/>
                      </a:cubicBezTo>
                      <a:cubicBezTo>
                        <a:pt x="9849" y="7485"/>
                        <a:pt x="9789" y="7495"/>
                        <a:pt x="9717" y="7516"/>
                      </a:cubicBezTo>
                      <a:cubicBezTo>
                        <a:pt x="9385" y="7613"/>
                        <a:pt x="9025" y="7682"/>
                        <a:pt x="8679" y="7723"/>
                      </a:cubicBezTo>
                      <a:cubicBezTo>
                        <a:pt x="8402" y="7765"/>
                        <a:pt x="8388" y="7862"/>
                        <a:pt x="8457" y="8097"/>
                      </a:cubicBezTo>
                      <a:cubicBezTo>
                        <a:pt x="8762" y="9204"/>
                        <a:pt x="9039" y="10312"/>
                        <a:pt x="9343" y="11419"/>
                      </a:cubicBezTo>
                      <a:cubicBezTo>
                        <a:pt x="9412" y="11668"/>
                        <a:pt x="9357" y="11737"/>
                        <a:pt x="9108" y="11765"/>
                      </a:cubicBezTo>
                      <a:cubicBezTo>
                        <a:pt x="8416" y="11862"/>
                        <a:pt x="7737" y="11986"/>
                        <a:pt x="7045" y="12111"/>
                      </a:cubicBezTo>
                      <a:cubicBezTo>
                        <a:pt x="6995" y="12122"/>
                        <a:pt x="6950" y="12127"/>
                        <a:pt x="6910" y="12127"/>
                      </a:cubicBezTo>
                      <a:cubicBezTo>
                        <a:pt x="6741" y="12127"/>
                        <a:pt x="6658" y="12030"/>
                        <a:pt x="6602" y="11806"/>
                      </a:cubicBezTo>
                      <a:cubicBezTo>
                        <a:pt x="6326" y="10727"/>
                        <a:pt x="6007" y="9647"/>
                        <a:pt x="5730" y="8568"/>
                      </a:cubicBezTo>
                      <a:cubicBezTo>
                        <a:pt x="5658" y="8291"/>
                        <a:pt x="5534" y="8213"/>
                        <a:pt x="5393" y="8213"/>
                      </a:cubicBezTo>
                      <a:cubicBezTo>
                        <a:pt x="5209" y="8213"/>
                        <a:pt x="4995" y="8346"/>
                        <a:pt x="4831" y="8346"/>
                      </a:cubicBezTo>
                      <a:cubicBezTo>
                        <a:pt x="4823" y="8346"/>
                        <a:pt x="4816" y="8346"/>
                        <a:pt x="4809" y="8346"/>
                      </a:cubicBezTo>
                      <a:cubicBezTo>
                        <a:pt x="4494" y="8346"/>
                        <a:pt x="4693" y="8641"/>
                        <a:pt x="4734" y="8803"/>
                      </a:cubicBezTo>
                      <a:cubicBezTo>
                        <a:pt x="4983" y="9827"/>
                        <a:pt x="5246" y="10851"/>
                        <a:pt x="5537" y="11862"/>
                      </a:cubicBezTo>
                      <a:cubicBezTo>
                        <a:pt x="5620" y="12180"/>
                        <a:pt x="5592" y="12319"/>
                        <a:pt x="5232" y="12319"/>
                      </a:cubicBezTo>
                      <a:cubicBezTo>
                        <a:pt x="4748" y="12319"/>
                        <a:pt x="4263" y="12360"/>
                        <a:pt x="3793" y="12388"/>
                      </a:cubicBezTo>
                      <a:cubicBezTo>
                        <a:pt x="3772" y="12389"/>
                        <a:pt x="3752" y="12389"/>
                        <a:pt x="3733" y="12389"/>
                      </a:cubicBezTo>
                      <a:cubicBezTo>
                        <a:pt x="3510" y="12389"/>
                        <a:pt x="3400" y="12311"/>
                        <a:pt x="3336" y="12056"/>
                      </a:cubicBezTo>
                      <a:cubicBezTo>
                        <a:pt x="3101" y="11073"/>
                        <a:pt x="2810" y="10118"/>
                        <a:pt x="2547" y="9135"/>
                      </a:cubicBezTo>
                      <a:cubicBezTo>
                        <a:pt x="2353" y="8429"/>
                        <a:pt x="2353" y="8429"/>
                        <a:pt x="1523" y="8429"/>
                      </a:cubicBezTo>
                      <a:cubicBezTo>
                        <a:pt x="1869" y="9716"/>
                        <a:pt x="2201" y="10990"/>
                        <a:pt x="2547" y="12277"/>
                      </a:cubicBezTo>
                      <a:cubicBezTo>
                        <a:pt x="1744" y="12180"/>
                        <a:pt x="1606" y="12069"/>
                        <a:pt x="1426" y="11405"/>
                      </a:cubicBezTo>
                      <a:cubicBezTo>
                        <a:pt x="1135" y="10312"/>
                        <a:pt x="872" y="9218"/>
                        <a:pt x="554" y="8125"/>
                      </a:cubicBezTo>
                      <a:cubicBezTo>
                        <a:pt x="429" y="7737"/>
                        <a:pt x="526" y="7460"/>
                        <a:pt x="775" y="7211"/>
                      </a:cubicBezTo>
                      <a:cubicBezTo>
                        <a:pt x="1218" y="6768"/>
                        <a:pt x="1730" y="6450"/>
                        <a:pt x="2270" y="6173"/>
                      </a:cubicBezTo>
                      <a:cubicBezTo>
                        <a:pt x="4568" y="4927"/>
                        <a:pt x="7018" y="4042"/>
                        <a:pt x="9509" y="3294"/>
                      </a:cubicBezTo>
                      <a:cubicBezTo>
                        <a:pt x="13246" y="2173"/>
                        <a:pt x="17011" y="1177"/>
                        <a:pt x="20873" y="692"/>
                      </a:cubicBezTo>
                      <a:cubicBezTo>
                        <a:pt x="21770" y="587"/>
                        <a:pt x="22668" y="475"/>
                        <a:pt x="23566" y="475"/>
                      </a:cubicBezTo>
                      <a:close/>
                      <a:moveTo>
                        <a:pt x="25911" y="7543"/>
                      </a:moveTo>
                      <a:cubicBezTo>
                        <a:pt x="26118" y="8346"/>
                        <a:pt x="26354" y="9204"/>
                        <a:pt x="26575" y="10076"/>
                      </a:cubicBezTo>
                      <a:cubicBezTo>
                        <a:pt x="26658" y="10339"/>
                        <a:pt x="26548" y="10547"/>
                        <a:pt x="26354" y="10741"/>
                      </a:cubicBezTo>
                      <a:cubicBezTo>
                        <a:pt x="25980" y="11128"/>
                        <a:pt x="25509" y="11405"/>
                        <a:pt x="25025" y="11668"/>
                      </a:cubicBezTo>
                      <a:cubicBezTo>
                        <a:pt x="24873" y="11751"/>
                        <a:pt x="24845" y="11820"/>
                        <a:pt x="24859" y="12028"/>
                      </a:cubicBezTo>
                      <a:cubicBezTo>
                        <a:pt x="24914" y="12928"/>
                        <a:pt x="24956" y="13827"/>
                        <a:pt x="25163" y="14713"/>
                      </a:cubicBezTo>
                      <a:cubicBezTo>
                        <a:pt x="25246" y="15031"/>
                        <a:pt x="24859" y="15073"/>
                        <a:pt x="24776" y="15294"/>
                      </a:cubicBezTo>
                      <a:cubicBezTo>
                        <a:pt x="25053" y="15903"/>
                        <a:pt x="25399" y="16471"/>
                        <a:pt x="25897" y="16928"/>
                      </a:cubicBezTo>
                      <a:cubicBezTo>
                        <a:pt x="26313" y="17311"/>
                        <a:pt x="26772" y="17547"/>
                        <a:pt x="27315" y="17547"/>
                      </a:cubicBezTo>
                      <a:cubicBezTo>
                        <a:pt x="27459" y="17547"/>
                        <a:pt x="27609" y="17530"/>
                        <a:pt x="27766" y="17495"/>
                      </a:cubicBezTo>
                      <a:cubicBezTo>
                        <a:pt x="28306" y="17373"/>
                        <a:pt x="28854" y="17314"/>
                        <a:pt x="29401" y="17314"/>
                      </a:cubicBezTo>
                      <a:cubicBezTo>
                        <a:pt x="32750" y="17314"/>
                        <a:pt x="36044" y="19511"/>
                        <a:pt x="37067" y="22699"/>
                      </a:cubicBezTo>
                      <a:cubicBezTo>
                        <a:pt x="37731" y="24789"/>
                        <a:pt x="38216" y="26921"/>
                        <a:pt x="38783" y="29039"/>
                      </a:cubicBezTo>
                      <a:cubicBezTo>
                        <a:pt x="40458" y="35239"/>
                        <a:pt x="42119" y="41454"/>
                        <a:pt x="43780" y="47655"/>
                      </a:cubicBezTo>
                      <a:cubicBezTo>
                        <a:pt x="44444" y="50119"/>
                        <a:pt x="45178" y="52555"/>
                        <a:pt x="45717" y="55032"/>
                      </a:cubicBezTo>
                      <a:cubicBezTo>
                        <a:pt x="46243" y="57454"/>
                        <a:pt x="45468" y="59572"/>
                        <a:pt x="43544" y="61136"/>
                      </a:cubicBezTo>
                      <a:cubicBezTo>
                        <a:pt x="41427" y="62866"/>
                        <a:pt x="38977" y="64043"/>
                        <a:pt x="36472" y="65081"/>
                      </a:cubicBezTo>
                      <a:cubicBezTo>
                        <a:pt x="36416" y="65095"/>
                        <a:pt x="36347" y="65095"/>
                        <a:pt x="36292" y="65108"/>
                      </a:cubicBezTo>
                      <a:cubicBezTo>
                        <a:pt x="36209" y="65205"/>
                        <a:pt x="36112" y="65219"/>
                        <a:pt x="36001" y="65219"/>
                      </a:cubicBezTo>
                      <a:lnTo>
                        <a:pt x="36015" y="65219"/>
                      </a:lnTo>
                      <a:cubicBezTo>
                        <a:pt x="34728" y="65828"/>
                        <a:pt x="33371" y="66257"/>
                        <a:pt x="32001" y="66659"/>
                      </a:cubicBezTo>
                      <a:cubicBezTo>
                        <a:pt x="30645" y="67074"/>
                        <a:pt x="29260" y="67448"/>
                        <a:pt x="27876" y="67766"/>
                      </a:cubicBezTo>
                      <a:cubicBezTo>
                        <a:pt x="27458" y="67860"/>
                        <a:pt x="27043" y="67901"/>
                        <a:pt x="26632" y="67901"/>
                      </a:cubicBezTo>
                      <a:cubicBezTo>
                        <a:pt x="25655" y="67901"/>
                        <a:pt x="24696" y="67671"/>
                        <a:pt x="23752" y="67378"/>
                      </a:cubicBezTo>
                      <a:cubicBezTo>
                        <a:pt x="21163" y="66576"/>
                        <a:pt x="19253" y="64859"/>
                        <a:pt x="17675" y="62728"/>
                      </a:cubicBezTo>
                      <a:cubicBezTo>
                        <a:pt x="15904" y="60319"/>
                        <a:pt x="14686" y="57620"/>
                        <a:pt x="13634" y="54838"/>
                      </a:cubicBezTo>
                      <a:cubicBezTo>
                        <a:pt x="11821" y="50063"/>
                        <a:pt x="10492" y="45136"/>
                        <a:pt x="9163" y="40208"/>
                      </a:cubicBezTo>
                      <a:cubicBezTo>
                        <a:pt x="9122" y="40098"/>
                        <a:pt x="9108" y="39973"/>
                        <a:pt x="9094" y="39848"/>
                      </a:cubicBezTo>
                      <a:cubicBezTo>
                        <a:pt x="8817" y="38797"/>
                        <a:pt x="8582" y="37745"/>
                        <a:pt x="8457" y="36665"/>
                      </a:cubicBezTo>
                      <a:cubicBezTo>
                        <a:pt x="8056" y="34533"/>
                        <a:pt x="7945" y="32388"/>
                        <a:pt x="8333" y="30243"/>
                      </a:cubicBezTo>
                      <a:cubicBezTo>
                        <a:pt x="8859" y="27405"/>
                        <a:pt x="10533" y="25454"/>
                        <a:pt x="13066" y="24180"/>
                      </a:cubicBezTo>
                      <a:cubicBezTo>
                        <a:pt x="14630" y="23391"/>
                        <a:pt x="16277" y="22879"/>
                        <a:pt x="17911" y="22284"/>
                      </a:cubicBezTo>
                      <a:cubicBezTo>
                        <a:pt x="19987" y="21537"/>
                        <a:pt x="21980" y="20623"/>
                        <a:pt x="23821" y="19391"/>
                      </a:cubicBezTo>
                      <a:cubicBezTo>
                        <a:pt x="22990" y="18699"/>
                        <a:pt x="22409" y="17855"/>
                        <a:pt x="21994" y="16858"/>
                      </a:cubicBezTo>
                      <a:cubicBezTo>
                        <a:pt x="21025" y="17191"/>
                        <a:pt x="20070" y="17564"/>
                        <a:pt x="19101" y="17855"/>
                      </a:cubicBezTo>
                      <a:cubicBezTo>
                        <a:pt x="16457" y="18630"/>
                        <a:pt x="13828" y="19405"/>
                        <a:pt x="11073" y="19627"/>
                      </a:cubicBezTo>
                      <a:cubicBezTo>
                        <a:pt x="10638" y="19667"/>
                        <a:pt x="10204" y="19691"/>
                        <a:pt x="9769" y="19691"/>
                      </a:cubicBezTo>
                      <a:cubicBezTo>
                        <a:pt x="9304" y="19691"/>
                        <a:pt x="8839" y="19663"/>
                        <a:pt x="8374" y="19599"/>
                      </a:cubicBezTo>
                      <a:cubicBezTo>
                        <a:pt x="7973" y="19544"/>
                        <a:pt x="7807" y="19350"/>
                        <a:pt x="7807" y="18948"/>
                      </a:cubicBezTo>
                      <a:cubicBezTo>
                        <a:pt x="13855" y="17855"/>
                        <a:pt x="19419" y="15544"/>
                        <a:pt x="24541" y="12125"/>
                      </a:cubicBezTo>
                      <a:cubicBezTo>
                        <a:pt x="24480" y="12059"/>
                        <a:pt x="24428" y="12037"/>
                        <a:pt x="24381" y="12037"/>
                      </a:cubicBezTo>
                      <a:cubicBezTo>
                        <a:pt x="24321" y="12037"/>
                        <a:pt x="24269" y="12074"/>
                        <a:pt x="24222" y="12097"/>
                      </a:cubicBezTo>
                      <a:cubicBezTo>
                        <a:pt x="20250" y="13910"/>
                        <a:pt x="16070" y="15087"/>
                        <a:pt x="11807" y="15959"/>
                      </a:cubicBezTo>
                      <a:cubicBezTo>
                        <a:pt x="9980" y="16332"/>
                        <a:pt x="8153" y="16637"/>
                        <a:pt x="6284" y="16637"/>
                      </a:cubicBezTo>
                      <a:cubicBezTo>
                        <a:pt x="6179" y="16638"/>
                        <a:pt x="6081" y="16638"/>
                        <a:pt x="5988" y="16638"/>
                      </a:cubicBezTo>
                      <a:cubicBezTo>
                        <a:pt x="4532" y="16638"/>
                        <a:pt x="4458" y="16496"/>
                        <a:pt x="4042" y="14935"/>
                      </a:cubicBezTo>
                      <a:cubicBezTo>
                        <a:pt x="3903" y="14450"/>
                        <a:pt x="3779" y="13952"/>
                        <a:pt x="3668" y="13509"/>
                      </a:cubicBezTo>
                      <a:cubicBezTo>
                        <a:pt x="11433" y="12831"/>
                        <a:pt x="18838" y="10865"/>
                        <a:pt x="25911" y="7543"/>
                      </a:cubicBezTo>
                      <a:close/>
                      <a:moveTo>
                        <a:pt x="22201" y="0"/>
                      </a:moveTo>
                      <a:cubicBezTo>
                        <a:pt x="21648" y="221"/>
                        <a:pt x="21053" y="180"/>
                        <a:pt x="20485" y="263"/>
                      </a:cubicBezTo>
                      <a:cubicBezTo>
                        <a:pt x="14478" y="1204"/>
                        <a:pt x="8637" y="2727"/>
                        <a:pt x="3059" y="5218"/>
                      </a:cubicBezTo>
                      <a:cubicBezTo>
                        <a:pt x="2492" y="5481"/>
                        <a:pt x="1938" y="5786"/>
                        <a:pt x="1384" y="6132"/>
                      </a:cubicBezTo>
                      <a:cubicBezTo>
                        <a:pt x="831" y="6478"/>
                        <a:pt x="332" y="6879"/>
                        <a:pt x="0" y="7460"/>
                      </a:cubicBezTo>
                      <a:lnTo>
                        <a:pt x="0" y="8208"/>
                      </a:lnTo>
                      <a:cubicBezTo>
                        <a:pt x="208" y="8374"/>
                        <a:pt x="194" y="8651"/>
                        <a:pt x="263" y="8872"/>
                      </a:cubicBezTo>
                      <a:cubicBezTo>
                        <a:pt x="512" y="9772"/>
                        <a:pt x="748" y="10671"/>
                        <a:pt x="983" y="11571"/>
                      </a:cubicBezTo>
                      <a:cubicBezTo>
                        <a:pt x="1204" y="12388"/>
                        <a:pt x="1564" y="12720"/>
                        <a:pt x="2422" y="12761"/>
                      </a:cubicBezTo>
                      <a:cubicBezTo>
                        <a:pt x="2879" y="12789"/>
                        <a:pt x="3045" y="12969"/>
                        <a:pt x="3142" y="13398"/>
                      </a:cubicBezTo>
                      <a:cubicBezTo>
                        <a:pt x="3336" y="14229"/>
                        <a:pt x="3627" y="15031"/>
                        <a:pt x="3793" y="15862"/>
                      </a:cubicBezTo>
                      <a:cubicBezTo>
                        <a:pt x="3931" y="16568"/>
                        <a:pt x="4319" y="16914"/>
                        <a:pt x="4997" y="17011"/>
                      </a:cubicBezTo>
                      <a:cubicBezTo>
                        <a:pt x="5133" y="17035"/>
                        <a:pt x="5268" y="17082"/>
                        <a:pt x="5404" y="17082"/>
                      </a:cubicBezTo>
                      <a:cubicBezTo>
                        <a:pt x="5421" y="17082"/>
                        <a:pt x="5437" y="17081"/>
                        <a:pt x="5454" y="17080"/>
                      </a:cubicBezTo>
                      <a:cubicBezTo>
                        <a:pt x="5534" y="17070"/>
                        <a:pt x="5609" y="17065"/>
                        <a:pt x="5682" y="17065"/>
                      </a:cubicBezTo>
                      <a:cubicBezTo>
                        <a:pt x="6297" y="17065"/>
                        <a:pt x="6641" y="17428"/>
                        <a:pt x="6852" y="18035"/>
                      </a:cubicBezTo>
                      <a:cubicBezTo>
                        <a:pt x="7004" y="18478"/>
                        <a:pt x="7211" y="18893"/>
                        <a:pt x="7378" y="19336"/>
                      </a:cubicBezTo>
                      <a:cubicBezTo>
                        <a:pt x="7488" y="19613"/>
                        <a:pt x="7502" y="19959"/>
                        <a:pt x="7931" y="19987"/>
                      </a:cubicBezTo>
                      <a:cubicBezTo>
                        <a:pt x="8042" y="19987"/>
                        <a:pt x="8056" y="20097"/>
                        <a:pt x="8042" y="20194"/>
                      </a:cubicBezTo>
                      <a:cubicBezTo>
                        <a:pt x="8042" y="20706"/>
                        <a:pt x="8042" y="21218"/>
                        <a:pt x="7820" y="21703"/>
                      </a:cubicBezTo>
                      <a:cubicBezTo>
                        <a:pt x="7627" y="22146"/>
                        <a:pt x="7322" y="22436"/>
                        <a:pt x="6838" y="22616"/>
                      </a:cubicBezTo>
                      <a:cubicBezTo>
                        <a:pt x="3377" y="23890"/>
                        <a:pt x="1481" y="26395"/>
                        <a:pt x="1011" y="30049"/>
                      </a:cubicBezTo>
                      <a:cubicBezTo>
                        <a:pt x="817" y="31544"/>
                        <a:pt x="1246" y="32942"/>
                        <a:pt x="1620" y="34340"/>
                      </a:cubicBezTo>
                      <a:cubicBezTo>
                        <a:pt x="3917" y="42935"/>
                        <a:pt x="6229" y="51544"/>
                        <a:pt x="8540" y="60139"/>
                      </a:cubicBezTo>
                      <a:cubicBezTo>
                        <a:pt x="8928" y="61593"/>
                        <a:pt x="9274" y="63046"/>
                        <a:pt x="9717" y="64486"/>
                      </a:cubicBezTo>
                      <a:cubicBezTo>
                        <a:pt x="10520" y="67088"/>
                        <a:pt x="12360" y="68596"/>
                        <a:pt x="14990" y="69205"/>
                      </a:cubicBezTo>
                      <a:cubicBezTo>
                        <a:pt x="15613" y="69344"/>
                        <a:pt x="16277" y="69399"/>
                        <a:pt x="16928" y="69399"/>
                      </a:cubicBezTo>
                      <a:cubicBezTo>
                        <a:pt x="16981" y="69399"/>
                        <a:pt x="17040" y="69383"/>
                        <a:pt x="17095" y="69383"/>
                      </a:cubicBezTo>
                      <a:cubicBezTo>
                        <a:pt x="17155" y="69383"/>
                        <a:pt x="17210" y="69402"/>
                        <a:pt x="17246" y="69482"/>
                      </a:cubicBezTo>
                      <a:lnTo>
                        <a:pt x="17717" y="69482"/>
                      </a:lnTo>
                      <a:cubicBezTo>
                        <a:pt x="17986" y="69445"/>
                        <a:pt x="18256" y="69419"/>
                        <a:pt x="18525" y="69419"/>
                      </a:cubicBezTo>
                      <a:cubicBezTo>
                        <a:pt x="18754" y="69419"/>
                        <a:pt x="18983" y="69438"/>
                        <a:pt x="19212" y="69482"/>
                      </a:cubicBezTo>
                      <a:lnTo>
                        <a:pt x="19392" y="69482"/>
                      </a:lnTo>
                      <a:cubicBezTo>
                        <a:pt x="19419" y="69413"/>
                        <a:pt x="19475" y="69399"/>
                        <a:pt x="19544" y="69399"/>
                      </a:cubicBezTo>
                      <a:cubicBezTo>
                        <a:pt x="25537" y="69192"/>
                        <a:pt x="31240" y="67655"/>
                        <a:pt x="36776" y="65454"/>
                      </a:cubicBezTo>
                      <a:cubicBezTo>
                        <a:pt x="39295" y="64458"/>
                        <a:pt x="41690" y="63212"/>
                        <a:pt x="43835" y="61537"/>
                      </a:cubicBezTo>
                      <a:cubicBezTo>
                        <a:pt x="45219" y="60458"/>
                        <a:pt x="45994" y="58977"/>
                        <a:pt x="46257" y="57233"/>
                      </a:cubicBezTo>
                      <a:cubicBezTo>
                        <a:pt x="46271" y="57164"/>
                        <a:pt x="46285" y="57108"/>
                        <a:pt x="46340" y="57081"/>
                      </a:cubicBezTo>
                      <a:lnTo>
                        <a:pt x="46340" y="55309"/>
                      </a:lnTo>
                      <a:cubicBezTo>
                        <a:pt x="46036" y="54188"/>
                        <a:pt x="45717" y="53067"/>
                        <a:pt x="45413" y="51946"/>
                      </a:cubicBezTo>
                      <a:cubicBezTo>
                        <a:pt x="42908" y="42603"/>
                        <a:pt x="40389" y="33246"/>
                        <a:pt x="37911" y="23890"/>
                      </a:cubicBezTo>
                      <a:cubicBezTo>
                        <a:pt x="37441" y="22118"/>
                        <a:pt x="36735" y="20526"/>
                        <a:pt x="35378" y="19267"/>
                      </a:cubicBezTo>
                      <a:cubicBezTo>
                        <a:pt x="33664" y="17672"/>
                        <a:pt x="31711" y="16851"/>
                        <a:pt x="29526" y="16851"/>
                      </a:cubicBezTo>
                      <a:cubicBezTo>
                        <a:pt x="28925" y="16851"/>
                        <a:pt x="28305" y="16913"/>
                        <a:pt x="27669" y="17038"/>
                      </a:cubicBezTo>
                      <a:cubicBezTo>
                        <a:pt x="27563" y="17058"/>
                        <a:pt x="27462" y="17067"/>
                        <a:pt x="27364" y="17067"/>
                      </a:cubicBezTo>
                      <a:cubicBezTo>
                        <a:pt x="26973" y="17067"/>
                        <a:pt x="26639" y="16917"/>
                        <a:pt x="26340" y="16651"/>
                      </a:cubicBezTo>
                      <a:cubicBezTo>
                        <a:pt x="26049" y="16402"/>
                        <a:pt x="25786" y="16097"/>
                        <a:pt x="25592" y="15765"/>
                      </a:cubicBezTo>
                      <a:cubicBezTo>
                        <a:pt x="25454" y="15557"/>
                        <a:pt x="25288" y="15377"/>
                        <a:pt x="25565" y="15128"/>
                      </a:cubicBezTo>
                      <a:cubicBezTo>
                        <a:pt x="25731" y="14990"/>
                        <a:pt x="25662" y="14755"/>
                        <a:pt x="25620" y="14561"/>
                      </a:cubicBezTo>
                      <a:cubicBezTo>
                        <a:pt x="25454" y="13869"/>
                        <a:pt x="25399" y="13177"/>
                        <a:pt x="25371" y="12485"/>
                      </a:cubicBezTo>
                      <a:cubicBezTo>
                        <a:pt x="25357" y="12166"/>
                        <a:pt x="25413" y="11959"/>
                        <a:pt x="25717" y="11820"/>
                      </a:cubicBezTo>
                      <a:cubicBezTo>
                        <a:pt x="26077" y="11640"/>
                        <a:pt x="26395" y="11377"/>
                        <a:pt x="26686" y="11087"/>
                      </a:cubicBezTo>
                      <a:cubicBezTo>
                        <a:pt x="27060" y="10727"/>
                        <a:pt x="27157" y="10325"/>
                        <a:pt x="27018" y="9827"/>
                      </a:cubicBezTo>
                      <a:cubicBezTo>
                        <a:pt x="26755" y="8886"/>
                        <a:pt x="26520" y="7931"/>
                        <a:pt x="26243" y="7004"/>
                      </a:cubicBezTo>
                      <a:cubicBezTo>
                        <a:pt x="26160" y="6699"/>
                        <a:pt x="26229" y="6547"/>
                        <a:pt x="26478" y="6395"/>
                      </a:cubicBezTo>
                      <a:cubicBezTo>
                        <a:pt x="26686" y="6256"/>
                        <a:pt x="26866" y="6090"/>
                        <a:pt x="27032" y="5896"/>
                      </a:cubicBezTo>
                      <a:cubicBezTo>
                        <a:pt x="27336" y="5578"/>
                        <a:pt x="27447" y="5204"/>
                        <a:pt x="27323" y="4748"/>
                      </a:cubicBezTo>
                      <a:cubicBezTo>
                        <a:pt x="26977" y="3529"/>
                        <a:pt x="26658" y="2298"/>
                        <a:pt x="26340" y="1066"/>
                      </a:cubicBezTo>
                      <a:cubicBezTo>
                        <a:pt x="26202" y="568"/>
                        <a:pt x="25855" y="346"/>
                        <a:pt x="25399" y="194"/>
                      </a:cubicBezTo>
                      <a:cubicBezTo>
                        <a:pt x="25150" y="97"/>
                        <a:pt x="24859" y="152"/>
                        <a:pt x="246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5" name="Google Shape;2245;p29"/>
                <p:cNvSpPr/>
                <p:nvPr/>
              </p:nvSpPr>
              <p:spPr>
                <a:xfrm>
                  <a:off x="-3656400" y="-1511775"/>
                  <a:ext cx="37400" cy="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6" h="64" extrusionOk="0">
                      <a:moveTo>
                        <a:pt x="809" y="0"/>
                      </a:moveTo>
                      <a:cubicBezTo>
                        <a:pt x="540" y="0"/>
                        <a:pt x="270" y="26"/>
                        <a:pt x="1" y="63"/>
                      </a:cubicBezTo>
                      <a:lnTo>
                        <a:pt x="1496" y="63"/>
                      </a:lnTo>
                      <a:cubicBezTo>
                        <a:pt x="1267" y="19"/>
                        <a:pt x="1038" y="0"/>
                        <a:pt x="809" y="0"/>
                      </a:cubicBezTo>
                      <a:close/>
                    </a:path>
                  </a:pathLst>
                </a:custGeom>
                <a:solidFill>
                  <a:srgbClr val="F2FE9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6" name="Google Shape;2246;p29"/>
                <p:cNvSpPr/>
                <p:nvPr/>
              </p:nvSpPr>
              <p:spPr>
                <a:xfrm>
                  <a:off x="-3871975" y="-2298325"/>
                  <a:ext cx="861300" cy="74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52" h="29945" extrusionOk="0">
                      <a:moveTo>
                        <a:pt x="5413" y="4189"/>
                      </a:moveTo>
                      <a:cubicBezTo>
                        <a:pt x="6658" y="4203"/>
                        <a:pt x="7613" y="5158"/>
                        <a:pt x="7600" y="6417"/>
                      </a:cubicBezTo>
                      <a:cubicBezTo>
                        <a:pt x="7600" y="7635"/>
                        <a:pt x="6631" y="8591"/>
                        <a:pt x="5399" y="8591"/>
                      </a:cubicBezTo>
                      <a:cubicBezTo>
                        <a:pt x="4126" y="8591"/>
                        <a:pt x="3198" y="7663"/>
                        <a:pt x="3198" y="6390"/>
                      </a:cubicBezTo>
                      <a:cubicBezTo>
                        <a:pt x="3198" y="5103"/>
                        <a:pt x="4126" y="4189"/>
                        <a:pt x="5413" y="4189"/>
                      </a:cubicBezTo>
                      <a:close/>
                      <a:moveTo>
                        <a:pt x="12250" y="11276"/>
                      </a:moveTo>
                      <a:cubicBezTo>
                        <a:pt x="13053" y="11290"/>
                        <a:pt x="13662" y="11899"/>
                        <a:pt x="13662" y="12701"/>
                      </a:cubicBezTo>
                      <a:cubicBezTo>
                        <a:pt x="13648" y="13481"/>
                        <a:pt x="13039" y="14086"/>
                        <a:pt x="12236" y="14086"/>
                      </a:cubicBezTo>
                      <a:cubicBezTo>
                        <a:pt x="12227" y="14086"/>
                        <a:pt x="12218" y="14086"/>
                        <a:pt x="12209" y="14085"/>
                      </a:cubicBezTo>
                      <a:cubicBezTo>
                        <a:pt x="11447" y="14085"/>
                        <a:pt x="10769" y="13407"/>
                        <a:pt x="10797" y="12660"/>
                      </a:cubicBezTo>
                      <a:cubicBezTo>
                        <a:pt x="10811" y="11899"/>
                        <a:pt x="11475" y="11276"/>
                        <a:pt x="12250" y="11276"/>
                      </a:cubicBezTo>
                      <a:close/>
                      <a:moveTo>
                        <a:pt x="29797" y="15317"/>
                      </a:moveTo>
                      <a:cubicBezTo>
                        <a:pt x="30465" y="15317"/>
                        <a:pt x="31005" y="15879"/>
                        <a:pt x="31005" y="16563"/>
                      </a:cubicBezTo>
                      <a:cubicBezTo>
                        <a:pt x="31005" y="17260"/>
                        <a:pt x="30492" y="17809"/>
                        <a:pt x="29812" y="17809"/>
                      </a:cubicBezTo>
                      <a:cubicBezTo>
                        <a:pt x="29804" y="17809"/>
                        <a:pt x="29795" y="17809"/>
                        <a:pt x="29787" y="17809"/>
                      </a:cubicBezTo>
                      <a:cubicBezTo>
                        <a:pt x="29095" y="17809"/>
                        <a:pt x="28569" y="17255"/>
                        <a:pt x="28569" y="16549"/>
                      </a:cubicBezTo>
                      <a:cubicBezTo>
                        <a:pt x="28583" y="15885"/>
                        <a:pt x="29123" y="15331"/>
                        <a:pt x="29773" y="15317"/>
                      </a:cubicBezTo>
                      <a:cubicBezTo>
                        <a:pt x="29781" y="15317"/>
                        <a:pt x="29789" y="15317"/>
                        <a:pt x="29797" y="15317"/>
                      </a:cubicBezTo>
                      <a:close/>
                      <a:moveTo>
                        <a:pt x="8445" y="19967"/>
                      </a:moveTo>
                      <a:cubicBezTo>
                        <a:pt x="8463" y="19967"/>
                        <a:pt x="8481" y="19967"/>
                        <a:pt x="8499" y="19968"/>
                      </a:cubicBezTo>
                      <a:cubicBezTo>
                        <a:pt x="9067" y="19982"/>
                        <a:pt x="9482" y="20452"/>
                        <a:pt x="9482" y="21047"/>
                      </a:cubicBezTo>
                      <a:cubicBezTo>
                        <a:pt x="9468" y="21629"/>
                        <a:pt x="9011" y="22086"/>
                        <a:pt x="8444" y="22086"/>
                      </a:cubicBezTo>
                      <a:cubicBezTo>
                        <a:pt x="7849" y="22086"/>
                        <a:pt x="7406" y="21601"/>
                        <a:pt x="7406" y="20992"/>
                      </a:cubicBezTo>
                      <a:cubicBezTo>
                        <a:pt x="7419" y="20401"/>
                        <a:pt x="7863" y="19967"/>
                        <a:pt x="8445" y="19967"/>
                      </a:cubicBezTo>
                      <a:close/>
                      <a:moveTo>
                        <a:pt x="16333" y="20051"/>
                      </a:moveTo>
                      <a:cubicBezTo>
                        <a:pt x="17109" y="20051"/>
                        <a:pt x="17690" y="20660"/>
                        <a:pt x="17676" y="21449"/>
                      </a:cubicBezTo>
                      <a:cubicBezTo>
                        <a:pt x="17676" y="22238"/>
                        <a:pt x="17109" y="22778"/>
                        <a:pt x="16320" y="22778"/>
                      </a:cubicBezTo>
                      <a:cubicBezTo>
                        <a:pt x="15503" y="22778"/>
                        <a:pt x="14949" y="22210"/>
                        <a:pt x="14963" y="21394"/>
                      </a:cubicBezTo>
                      <a:cubicBezTo>
                        <a:pt x="14963" y="20632"/>
                        <a:pt x="15572" y="20051"/>
                        <a:pt x="16333" y="20051"/>
                      </a:cubicBezTo>
                      <a:close/>
                      <a:moveTo>
                        <a:pt x="11807" y="0"/>
                      </a:moveTo>
                      <a:cubicBezTo>
                        <a:pt x="11708" y="0"/>
                        <a:pt x="11570" y="32"/>
                        <a:pt x="11364" y="78"/>
                      </a:cubicBezTo>
                      <a:cubicBezTo>
                        <a:pt x="7627" y="978"/>
                        <a:pt x="3863" y="1753"/>
                        <a:pt x="1" y="1891"/>
                      </a:cubicBezTo>
                      <a:cubicBezTo>
                        <a:pt x="15" y="2016"/>
                        <a:pt x="29" y="2141"/>
                        <a:pt x="70" y="2251"/>
                      </a:cubicBezTo>
                      <a:cubicBezTo>
                        <a:pt x="1399" y="7179"/>
                        <a:pt x="2728" y="12106"/>
                        <a:pt x="4541" y="16881"/>
                      </a:cubicBezTo>
                      <a:cubicBezTo>
                        <a:pt x="5593" y="19663"/>
                        <a:pt x="6811" y="22362"/>
                        <a:pt x="8582" y="24771"/>
                      </a:cubicBezTo>
                      <a:cubicBezTo>
                        <a:pt x="10160" y="26902"/>
                        <a:pt x="12070" y="28619"/>
                        <a:pt x="14659" y="29421"/>
                      </a:cubicBezTo>
                      <a:cubicBezTo>
                        <a:pt x="15603" y="29714"/>
                        <a:pt x="16562" y="29944"/>
                        <a:pt x="17539" y="29944"/>
                      </a:cubicBezTo>
                      <a:cubicBezTo>
                        <a:pt x="17950" y="29944"/>
                        <a:pt x="18365" y="29903"/>
                        <a:pt x="18783" y="29809"/>
                      </a:cubicBezTo>
                      <a:cubicBezTo>
                        <a:pt x="20167" y="29491"/>
                        <a:pt x="21552" y="29117"/>
                        <a:pt x="22908" y="28702"/>
                      </a:cubicBezTo>
                      <a:cubicBezTo>
                        <a:pt x="24278" y="28300"/>
                        <a:pt x="25635" y="27871"/>
                        <a:pt x="26922" y="27262"/>
                      </a:cubicBezTo>
                      <a:cubicBezTo>
                        <a:pt x="26832" y="27255"/>
                        <a:pt x="26744" y="27252"/>
                        <a:pt x="26655" y="27252"/>
                      </a:cubicBezTo>
                      <a:cubicBezTo>
                        <a:pt x="26016" y="27252"/>
                        <a:pt x="25393" y="27411"/>
                        <a:pt x="24749" y="27484"/>
                      </a:cubicBezTo>
                      <a:cubicBezTo>
                        <a:pt x="23838" y="27584"/>
                        <a:pt x="22920" y="27624"/>
                        <a:pt x="22001" y="27624"/>
                      </a:cubicBezTo>
                      <a:cubicBezTo>
                        <a:pt x="21524" y="27624"/>
                        <a:pt x="21046" y="27613"/>
                        <a:pt x="20569" y="27594"/>
                      </a:cubicBezTo>
                      <a:cubicBezTo>
                        <a:pt x="20347" y="27580"/>
                        <a:pt x="20112" y="27511"/>
                        <a:pt x="19891" y="27428"/>
                      </a:cubicBezTo>
                      <a:cubicBezTo>
                        <a:pt x="19558" y="27317"/>
                        <a:pt x="19572" y="27124"/>
                        <a:pt x="19835" y="26930"/>
                      </a:cubicBezTo>
                      <a:cubicBezTo>
                        <a:pt x="20126" y="26722"/>
                        <a:pt x="20458" y="26598"/>
                        <a:pt x="20804" y="26487"/>
                      </a:cubicBezTo>
                      <a:cubicBezTo>
                        <a:pt x="23060" y="25781"/>
                        <a:pt x="25302" y="25061"/>
                        <a:pt x="27448" y="24051"/>
                      </a:cubicBezTo>
                      <a:cubicBezTo>
                        <a:pt x="29441" y="23124"/>
                        <a:pt x="31351" y="22058"/>
                        <a:pt x="32846" y="20397"/>
                      </a:cubicBezTo>
                      <a:cubicBezTo>
                        <a:pt x="33759" y="19387"/>
                        <a:pt x="34451" y="18279"/>
                        <a:pt x="34272" y="16812"/>
                      </a:cubicBezTo>
                      <a:cubicBezTo>
                        <a:pt x="34078" y="15151"/>
                        <a:pt x="33732" y="13532"/>
                        <a:pt x="33413" y="11912"/>
                      </a:cubicBezTo>
                      <a:cubicBezTo>
                        <a:pt x="33386" y="11751"/>
                        <a:pt x="33333" y="11694"/>
                        <a:pt x="33267" y="11694"/>
                      </a:cubicBezTo>
                      <a:cubicBezTo>
                        <a:pt x="33197" y="11694"/>
                        <a:pt x="33111" y="11758"/>
                        <a:pt x="33026" y="11829"/>
                      </a:cubicBezTo>
                      <a:cubicBezTo>
                        <a:pt x="32431" y="12383"/>
                        <a:pt x="31794" y="12867"/>
                        <a:pt x="31116" y="13324"/>
                      </a:cubicBezTo>
                      <a:cubicBezTo>
                        <a:pt x="26991" y="16065"/>
                        <a:pt x="22382" y="17490"/>
                        <a:pt x="17524" y="18210"/>
                      </a:cubicBezTo>
                      <a:cubicBezTo>
                        <a:pt x="17446" y="18220"/>
                        <a:pt x="17377" y="18225"/>
                        <a:pt x="17314" y="18225"/>
                      </a:cubicBezTo>
                      <a:cubicBezTo>
                        <a:pt x="16944" y="18225"/>
                        <a:pt x="16828" y="18045"/>
                        <a:pt x="16721" y="17643"/>
                      </a:cubicBezTo>
                      <a:cubicBezTo>
                        <a:pt x="15212" y="11940"/>
                        <a:pt x="13676" y="6251"/>
                        <a:pt x="12153" y="549"/>
                      </a:cubicBezTo>
                      <a:cubicBezTo>
                        <a:pt x="12042" y="132"/>
                        <a:pt x="12005" y="0"/>
                        <a:pt x="1180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7" name="Google Shape;2247;p29"/>
                <p:cNvSpPr/>
                <p:nvPr/>
              </p:nvSpPr>
              <p:spPr>
                <a:xfrm>
                  <a:off x="-3900675" y="-2766500"/>
                  <a:ext cx="724950" cy="43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98" h="17435" extrusionOk="0">
                      <a:moveTo>
                        <a:pt x="20464" y="0"/>
                      </a:moveTo>
                      <a:cubicBezTo>
                        <a:pt x="19809" y="0"/>
                        <a:pt x="19155" y="83"/>
                        <a:pt x="18506" y="300"/>
                      </a:cubicBezTo>
                      <a:cubicBezTo>
                        <a:pt x="18066" y="444"/>
                        <a:pt x="17645" y="532"/>
                        <a:pt x="17233" y="532"/>
                      </a:cubicBezTo>
                      <a:cubicBezTo>
                        <a:pt x="16775" y="532"/>
                        <a:pt x="16327" y="424"/>
                        <a:pt x="15876" y="161"/>
                      </a:cubicBezTo>
                      <a:cubicBezTo>
                        <a:pt x="14035" y="1393"/>
                        <a:pt x="12042" y="2307"/>
                        <a:pt x="9966" y="3054"/>
                      </a:cubicBezTo>
                      <a:cubicBezTo>
                        <a:pt x="8332" y="3649"/>
                        <a:pt x="6685" y="4161"/>
                        <a:pt x="5121" y="4950"/>
                      </a:cubicBezTo>
                      <a:cubicBezTo>
                        <a:pt x="2588" y="6224"/>
                        <a:pt x="914" y="8175"/>
                        <a:pt x="388" y="11013"/>
                      </a:cubicBezTo>
                      <a:cubicBezTo>
                        <a:pt x="0" y="13158"/>
                        <a:pt x="111" y="15303"/>
                        <a:pt x="512" y="17435"/>
                      </a:cubicBezTo>
                      <a:cubicBezTo>
                        <a:pt x="4139" y="15566"/>
                        <a:pt x="7986" y="14252"/>
                        <a:pt x="11917" y="13200"/>
                      </a:cubicBezTo>
                      <a:cubicBezTo>
                        <a:pt x="16609" y="11934"/>
                        <a:pt x="21328" y="10791"/>
                        <a:pt x="26237" y="10791"/>
                      </a:cubicBezTo>
                      <a:cubicBezTo>
                        <a:pt x="26267" y="10791"/>
                        <a:pt x="26296" y="10791"/>
                        <a:pt x="26326" y="10791"/>
                      </a:cubicBezTo>
                      <a:cubicBezTo>
                        <a:pt x="26345" y="10794"/>
                        <a:pt x="26365" y="10795"/>
                        <a:pt x="26385" y="10795"/>
                      </a:cubicBezTo>
                      <a:cubicBezTo>
                        <a:pt x="26475" y="10795"/>
                        <a:pt x="26565" y="10770"/>
                        <a:pt x="26644" y="10736"/>
                      </a:cubicBezTo>
                      <a:cubicBezTo>
                        <a:pt x="27350" y="10348"/>
                        <a:pt x="28056" y="9947"/>
                        <a:pt x="28748" y="9546"/>
                      </a:cubicBezTo>
                      <a:cubicBezTo>
                        <a:pt x="28942" y="9449"/>
                        <a:pt x="28997" y="9296"/>
                        <a:pt x="28914" y="9089"/>
                      </a:cubicBezTo>
                      <a:cubicBezTo>
                        <a:pt x="28540" y="8092"/>
                        <a:pt x="28291" y="7068"/>
                        <a:pt x="27848" y="6099"/>
                      </a:cubicBezTo>
                      <a:cubicBezTo>
                        <a:pt x="27507" y="5348"/>
                        <a:pt x="27145" y="5023"/>
                        <a:pt x="26567" y="5023"/>
                      </a:cubicBezTo>
                      <a:cubicBezTo>
                        <a:pt x="26326" y="5023"/>
                        <a:pt x="26047" y="5080"/>
                        <a:pt x="25717" y="5186"/>
                      </a:cubicBezTo>
                      <a:cubicBezTo>
                        <a:pt x="24873" y="5449"/>
                        <a:pt x="24111" y="5919"/>
                        <a:pt x="23281" y="6224"/>
                      </a:cubicBezTo>
                      <a:cubicBezTo>
                        <a:pt x="21315" y="6930"/>
                        <a:pt x="19295" y="7386"/>
                        <a:pt x="17260" y="7815"/>
                      </a:cubicBezTo>
                      <a:cubicBezTo>
                        <a:pt x="14519" y="8397"/>
                        <a:pt x="11765" y="8840"/>
                        <a:pt x="8997" y="9186"/>
                      </a:cubicBezTo>
                      <a:cubicBezTo>
                        <a:pt x="7903" y="9322"/>
                        <a:pt x="6791" y="9422"/>
                        <a:pt x="5684" y="9422"/>
                      </a:cubicBezTo>
                      <a:cubicBezTo>
                        <a:pt x="5445" y="9422"/>
                        <a:pt x="5207" y="9417"/>
                        <a:pt x="4969" y="9407"/>
                      </a:cubicBezTo>
                      <a:cubicBezTo>
                        <a:pt x="4844" y="9393"/>
                        <a:pt x="4665" y="9435"/>
                        <a:pt x="4637" y="9296"/>
                      </a:cubicBezTo>
                      <a:cubicBezTo>
                        <a:pt x="4595" y="9117"/>
                        <a:pt x="4803" y="9089"/>
                        <a:pt x="4914" y="9061"/>
                      </a:cubicBezTo>
                      <a:cubicBezTo>
                        <a:pt x="5509" y="8881"/>
                        <a:pt x="6104" y="8701"/>
                        <a:pt x="6713" y="8563"/>
                      </a:cubicBezTo>
                      <a:cubicBezTo>
                        <a:pt x="11654" y="7414"/>
                        <a:pt x="16623" y="6404"/>
                        <a:pt x="21509" y="5020"/>
                      </a:cubicBezTo>
                      <a:cubicBezTo>
                        <a:pt x="22852" y="4646"/>
                        <a:pt x="24222" y="4314"/>
                        <a:pt x="25426" y="3566"/>
                      </a:cubicBezTo>
                      <a:cubicBezTo>
                        <a:pt x="26686" y="2791"/>
                        <a:pt x="26658" y="1878"/>
                        <a:pt x="25371" y="1158"/>
                      </a:cubicBezTo>
                      <a:cubicBezTo>
                        <a:pt x="24637" y="743"/>
                        <a:pt x="23834" y="480"/>
                        <a:pt x="23018" y="314"/>
                      </a:cubicBezTo>
                      <a:cubicBezTo>
                        <a:pt x="22172" y="141"/>
                        <a:pt x="21318" y="0"/>
                        <a:pt x="2046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8" name="Google Shape;2248;p29"/>
                <p:cNvSpPr/>
                <p:nvPr/>
              </p:nvSpPr>
              <p:spPr>
                <a:xfrm>
                  <a:off x="-4088575" y="-3235375"/>
                  <a:ext cx="663000" cy="29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20" h="11915" extrusionOk="0">
                      <a:moveTo>
                        <a:pt x="23137" y="0"/>
                      </a:moveTo>
                      <a:cubicBezTo>
                        <a:pt x="22239" y="0"/>
                        <a:pt x="21341" y="112"/>
                        <a:pt x="20444" y="217"/>
                      </a:cubicBezTo>
                      <a:cubicBezTo>
                        <a:pt x="16582" y="702"/>
                        <a:pt x="12817" y="1698"/>
                        <a:pt x="9080" y="2819"/>
                      </a:cubicBezTo>
                      <a:cubicBezTo>
                        <a:pt x="6589" y="3567"/>
                        <a:pt x="4139" y="4452"/>
                        <a:pt x="1841" y="5698"/>
                      </a:cubicBezTo>
                      <a:cubicBezTo>
                        <a:pt x="1301" y="5975"/>
                        <a:pt x="789" y="6293"/>
                        <a:pt x="346" y="6736"/>
                      </a:cubicBezTo>
                      <a:cubicBezTo>
                        <a:pt x="97" y="6985"/>
                        <a:pt x="0" y="7262"/>
                        <a:pt x="125" y="7650"/>
                      </a:cubicBezTo>
                      <a:cubicBezTo>
                        <a:pt x="443" y="8743"/>
                        <a:pt x="706" y="9837"/>
                        <a:pt x="997" y="10930"/>
                      </a:cubicBezTo>
                      <a:cubicBezTo>
                        <a:pt x="1177" y="11594"/>
                        <a:pt x="1315" y="11705"/>
                        <a:pt x="2118" y="11802"/>
                      </a:cubicBezTo>
                      <a:cubicBezTo>
                        <a:pt x="1772" y="10515"/>
                        <a:pt x="1440" y="9241"/>
                        <a:pt x="1094" y="7954"/>
                      </a:cubicBezTo>
                      <a:cubicBezTo>
                        <a:pt x="1924" y="7954"/>
                        <a:pt x="1924" y="7954"/>
                        <a:pt x="2118" y="8660"/>
                      </a:cubicBezTo>
                      <a:cubicBezTo>
                        <a:pt x="2381" y="9643"/>
                        <a:pt x="2672" y="10598"/>
                        <a:pt x="2907" y="11581"/>
                      </a:cubicBezTo>
                      <a:cubicBezTo>
                        <a:pt x="2971" y="11836"/>
                        <a:pt x="3081" y="11914"/>
                        <a:pt x="3304" y="11914"/>
                      </a:cubicBezTo>
                      <a:cubicBezTo>
                        <a:pt x="3323" y="11914"/>
                        <a:pt x="3343" y="11914"/>
                        <a:pt x="3364" y="11913"/>
                      </a:cubicBezTo>
                      <a:cubicBezTo>
                        <a:pt x="3834" y="11885"/>
                        <a:pt x="4319" y="11844"/>
                        <a:pt x="4803" y="11844"/>
                      </a:cubicBezTo>
                      <a:cubicBezTo>
                        <a:pt x="5163" y="11844"/>
                        <a:pt x="5191" y="11705"/>
                        <a:pt x="5108" y="11387"/>
                      </a:cubicBezTo>
                      <a:cubicBezTo>
                        <a:pt x="4817" y="10376"/>
                        <a:pt x="4554" y="9352"/>
                        <a:pt x="4305" y="8328"/>
                      </a:cubicBezTo>
                      <a:cubicBezTo>
                        <a:pt x="4264" y="8166"/>
                        <a:pt x="4065" y="7871"/>
                        <a:pt x="4380" y="7871"/>
                      </a:cubicBezTo>
                      <a:cubicBezTo>
                        <a:pt x="4387" y="7871"/>
                        <a:pt x="4394" y="7871"/>
                        <a:pt x="4402" y="7871"/>
                      </a:cubicBezTo>
                      <a:cubicBezTo>
                        <a:pt x="4566" y="7871"/>
                        <a:pt x="4780" y="7738"/>
                        <a:pt x="4964" y="7738"/>
                      </a:cubicBezTo>
                      <a:cubicBezTo>
                        <a:pt x="5105" y="7738"/>
                        <a:pt x="5229" y="7816"/>
                        <a:pt x="5301" y="8093"/>
                      </a:cubicBezTo>
                      <a:cubicBezTo>
                        <a:pt x="5578" y="9172"/>
                        <a:pt x="5897" y="10252"/>
                        <a:pt x="6173" y="11331"/>
                      </a:cubicBezTo>
                      <a:cubicBezTo>
                        <a:pt x="6229" y="11555"/>
                        <a:pt x="6312" y="11652"/>
                        <a:pt x="6481" y="11652"/>
                      </a:cubicBezTo>
                      <a:cubicBezTo>
                        <a:pt x="6521" y="11652"/>
                        <a:pt x="6566" y="11647"/>
                        <a:pt x="6616" y="11636"/>
                      </a:cubicBezTo>
                      <a:cubicBezTo>
                        <a:pt x="7308" y="11511"/>
                        <a:pt x="7987" y="11387"/>
                        <a:pt x="8679" y="11290"/>
                      </a:cubicBezTo>
                      <a:cubicBezTo>
                        <a:pt x="8928" y="11262"/>
                        <a:pt x="8983" y="11193"/>
                        <a:pt x="8914" y="10944"/>
                      </a:cubicBezTo>
                      <a:cubicBezTo>
                        <a:pt x="8610" y="9837"/>
                        <a:pt x="8333" y="8729"/>
                        <a:pt x="8028" y="7622"/>
                      </a:cubicBezTo>
                      <a:cubicBezTo>
                        <a:pt x="7959" y="7387"/>
                        <a:pt x="7973" y="7290"/>
                        <a:pt x="8250" y="7248"/>
                      </a:cubicBezTo>
                      <a:cubicBezTo>
                        <a:pt x="8596" y="7207"/>
                        <a:pt x="8956" y="7138"/>
                        <a:pt x="9288" y="7041"/>
                      </a:cubicBezTo>
                      <a:cubicBezTo>
                        <a:pt x="9360" y="7020"/>
                        <a:pt x="9420" y="7010"/>
                        <a:pt x="9470" y="7010"/>
                      </a:cubicBezTo>
                      <a:cubicBezTo>
                        <a:pt x="9625" y="7010"/>
                        <a:pt x="9692" y="7106"/>
                        <a:pt x="9744" y="7304"/>
                      </a:cubicBezTo>
                      <a:cubicBezTo>
                        <a:pt x="10021" y="8383"/>
                        <a:pt x="10326" y="9463"/>
                        <a:pt x="10603" y="10543"/>
                      </a:cubicBezTo>
                      <a:cubicBezTo>
                        <a:pt x="10656" y="10747"/>
                        <a:pt x="10727" y="10843"/>
                        <a:pt x="10886" y="10843"/>
                      </a:cubicBezTo>
                      <a:cubicBezTo>
                        <a:pt x="10931" y="10843"/>
                        <a:pt x="10984" y="10835"/>
                        <a:pt x="11046" y="10819"/>
                      </a:cubicBezTo>
                      <a:cubicBezTo>
                        <a:pt x="11710" y="10639"/>
                        <a:pt x="12374" y="10487"/>
                        <a:pt x="13039" y="10349"/>
                      </a:cubicBezTo>
                      <a:cubicBezTo>
                        <a:pt x="13343" y="10293"/>
                        <a:pt x="13357" y="10169"/>
                        <a:pt x="13288" y="9906"/>
                      </a:cubicBezTo>
                      <a:cubicBezTo>
                        <a:pt x="12983" y="8826"/>
                        <a:pt x="12720" y="7747"/>
                        <a:pt x="12416" y="6667"/>
                      </a:cubicBezTo>
                      <a:cubicBezTo>
                        <a:pt x="12333" y="6376"/>
                        <a:pt x="12416" y="6293"/>
                        <a:pt x="12679" y="6238"/>
                      </a:cubicBezTo>
                      <a:cubicBezTo>
                        <a:pt x="13094" y="6141"/>
                        <a:pt x="13495" y="6044"/>
                        <a:pt x="13897" y="5906"/>
                      </a:cubicBezTo>
                      <a:cubicBezTo>
                        <a:pt x="13969" y="5883"/>
                        <a:pt x="14029" y="5871"/>
                        <a:pt x="14081" y="5871"/>
                      </a:cubicBezTo>
                      <a:cubicBezTo>
                        <a:pt x="14217" y="5871"/>
                        <a:pt x="14289" y="5958"/>
                        <a:pt x="14340" y="6169"/>
                      </a:cubicBezTo>
                      <a:cubicBezTo>
                        <a:pt x="14617" y="7248"/>
                        <a:pt x="14935" y="8314"/>
                        <a:pt x="15212" y="9394"/>
                      </a:cubicBezTo>
                      <a:cubicBezTo>
                        <a:pt x="15269" y="9605"/>
                        <a:pt x="15334" y="9683"/>
                        <a:pt x="15461" y="9683"/>
                      </a:cubicBezTo>
                      <a:cubicBezTo>
                        <a:pt x="15516" y="9683"/>
                        <a:pt x="15584" y="9668"/>
                        <a:pt x="15668" y="9643"/>
                      </a:cubicBezTo>
                      <a:cubicBezTo>
                        <a:pt x="16305" y="9421"/>
                        <a:pt x="16970" y="9228"/>
                        <a:pt x="17620" y="9048"/>
                      </a:cubicBezTo>
                      <a:cubicBezTo>
                        <a:pt x="17883" y="8978"/>
                        <a:pt x="17925" y="8882"/>
                        <a:pt x="17855" y="8632"/>
                      </a:cubicBezTo>
                      <a:cubicBezTo>
                        <a:pt x="17634" y="7871"/>
                        <a:pt x="17440" y="7110"/>
                        <a:pt x="17246" y="6335"/>
                      </a:cubicBezTo>
                      <a:cubicBezTo>
                        <a:pt x="17136" y="5906"/>
                        <a:pt x="16790" y="5380"/>
                        <a:pt x="16997" y="5061"/>
                      </a:cubicBezTo>
                      <a:cubicBezTo>
                        <a:pt x="17205" y="4771"/>
                        <a:pt x="17800" y="4743"/>
                        <a:pt x="18215" y="4577"/>
                      </a:cubicBezTo>
                      <a:cubicBezTo>
                        <a:pt x="18289" y="4546"/>
                        <a:pt x="18350" y="4530"/>
                        <a:pt x="18400" y="4530"/>
                      </a:cubicBezTo>
                      <a:cubicBezTo>
                        <a:pt x="18509" y="4530"/>
                        <a:pt x="18569" y="4609"/>
                        <a:pt x="18617" y="4798"/>
                      </a:cubicBezTo>
                      <a:cubicBezTo>
                        <a:pt x="18893" y="5878"/>
                        <a:pt x="19226" y="6944"/>
                        <a:pt x="19489" y="8023"/>
                      </a:cubicBezTo>
                      <a:cubicBezTo>
                        <a:pt x="19544" y="8245"/>
                        <a:pt x="19618" y="8325"/>
                        <a:pt x="19739" y="8325"/>
                      </a:cubicBezTo>
                      <a:cubicBezTo>
                        <a:pt x="19799" y="8325"/>
                        <a:pt x="19872" y="8305"/>
                        <a:pt x="19959" y="8273"/>
                      </a:cubicBezTo>
                      <a:cubicBezTo>
                        <a:pt x="20582" y="8023"/>
                        <a:pt x="21205" y="7774"/>
                        <a:pt x="21828" y="7553"/>
                      </a:cubicBezTo>
                      <a:cubicBezTo>
                        <a:pt x="22118" y="7456"/>
                        <a:pt x="22160" y="7331"/>
                        <a:pt x="22077" y="7041"/>
                      </a:cubicBezTo>
                      <a:cubicBezTo>
                        <a:pt x="21800" y="6072"/>
                        <a:pt x="21551" y="5089"/>
                        <a:pt x="21302" y="4120"/>
                      </a:cubicBezTo>
                      <a:cubicBezTo>
                        <a:pt x="21136" y="3470"/>
                        <a:pt x="21136" y="3484"/>
                        <a:pt x="21759" y="3207"/>
                      </a:cubicBezTo>
                      <a:cubicBezTo>
                        <a:pt x="21849" y="3166"/>
                        <a:pt x="21918" y="3146"/>
                        <a:pt x="21971" y="3146"/>
                      </a:cubicBezTo>
                      <a:cubicBezTo>
                        <a:pt x="22097" y="3146"/>
                        <a:pt x="22139" y="3253"/>
                        <a:pt x="22188" y="3428"/>
                      </a:cubicBezTo>
                      <a:cubicBezTo>
                        <a:pt x="22464" y="4494"/>
                        <a:pt x="22783" y="5560"/>
                        <a:pt x="23046" y="6625"/>
                      </a:cubicBezTo>
                      <a:cubicBezTo>
                        <a:pt x="23097" y="6828"/>
                        <a:pt x="23158" y="6913"/>
                        <a:pt x="23257" y="6913"/>
                      </a:cubicBezTo>
                      <a:cubicBezTo>
                        <a:pt x="23321" y="6913"/>
                        <a:pt x="23400" y="6878"/>
                        <a:pt x="23503" y="6819"/>
                      </a:cubicBezTo>
                      <a:cubicBezTo>
                        <a:pt x="23945" y="6584"/>
                        <a:pt x="24388" y="6363"/>
                        <a:pt x="24831" y="6141"/>
                      </a:cubicBezTo>
                      <a:cubicBezTo>
                        <a:pt x="25053" y="6044"/>
                        <a:pt x="25108" y="5906"/>
                        <a:pt x="25039" y="5670"/>
                      </a:cubicBezTo>
                      <a:cubicBezTo>
                        <a:pt x="24873" y="5131"/>
                        <a:pt x="24748" y="4591"/>
                        <a:pt x="24610" y="4051"/>
                      </a:cubicBezTo>
                      <a:cubicBezTo>
                        <a:pt x="24458" y="3470"/>
                        <a:pt x="24292" y="2888"/>
                        <a:pt x="24139" y="2293"/>
                      </a:cubicBezTo>
                      <a:cubicBezTo>
                        <a:pt x="24015" y="1836"/>
                        <a:pt x="24458" y="1795"/>
                        <a:pt x="24679" y="1684"/>
                      </a:cubicBezTo>
                      <a:cubicBezTo>
                        <a:pt x="24714" y="1666"/>
                        <a:pt x="24743" y="1658"/>
                        <a:pt x="24766" y="1658"/>
                      </a:cubicBezTo>
                      <a:cubicBezTo>
                        <a:pt x="24900" y="1658"/>
                        <a:pt x="24865" y="1924"/>
                        <a:pt x="24901" y="2030"/>
                      </a:cubicBezTo>
                      <a:cubicBezTo>
                        <a:pt x="25163" y="2958"/>
                        <a:pt x="25413" y="3913"/>
                        <a:pt x="25662" y="4854"/>
                      </a:cubicBezTo>
                      <a:cubicBezTo>
                        <a:pt x="25717" y="5034"/>
                        <a:pt x="25703" y="5366"/>
                        <a:pt x="25869" y="5366"/>
                      </a:cubicBezTo>
                      <a:cubicBezTo>
                        <a:pt x="25875" y="5366"/>
                        <a:pt x="25881" y="5366"/>
                        <a:pt x="25887" y="5366"/>
                      </a:cubicBezTo>
                      <a:cubicBezTo>
                        <a:pt x="26125" y="5366"/>
                        <a:pt x="26260" y="5098"/>
                        <a:pt x="26382" y="4895"/>
                      </a:cubicBezTo>
                      <a:cubicBezTo>
                        <a:pt x="26520" y="4688"/>
                        <a:pt x="26451" y="4466"/>
                        <a:pt x="26395" y="4259"/>
                      </a:cubicBezTo>
                      <a:cubicBezTo>
                        <a:pt x="26119" y="3207"/>
                        <a:pt x="25828" y="2155"/>
                        <a:pt x="25551" y="1117"/>
                      </a:cubicBezTo>
                      <a:cubicBezTo>
                        <a:pt x="25330" y="314"/>
                        <a:pt x="25177" y="189"/>
                        <a:pt x="24347" y="79"/>
                      </a:cubicBezTo>
                      <a:cubicBezTo>
                        <a:pt x="23944" y="23"/>
                        <a:pt x="23540" y="0"/>
                        <a:pt x="2313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9" name="Google Shape;2249;p29"/>
                <p:cNvSpPr/>
                <p:nvPr/>
              </p:nvSpPr>
              <p:spPr>
                <a:xfrm>
                  <a:off x="-4007600" y="-3058675"/>
                  <a:ext cx="574775" cy="30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91" h="12148" extrusionOk="0">
                      <a:moveTo>
                        <a:pt x="22243" y="0"/>
                      </a:moveTo>
                      <a:cubicBezTo>
                        <a:pt x="15170" y="3322"/>
                        <a:pt x="7765" y="5288"/>
                        <a:pt x="0" y="5966"/>
                      </a:cubicBezTo>
                      <a:cubicBezTo>
                        <a:pt x="111" y="6409"/>
                        <a:pt x="235" y="6907"/>
                        <a:pt x="374" y="7392"/>
                      </a:cubicBezTo>
                      <a:cubicBezTo>
                        <a:pt x="790" y="8953"/>
                        <a:pt x="864" y="9095"/>
                        <a:pt x="2320" y="9095"/>
                      </a:cubicBezTo>
                      <a:cubicBezTo>
                        <a:pt x="2413" y="9095"/>
                        <a:pt x="2511" y="9095"/>
                        <a:pt x="2616" y="9094"/>
                      </a:cubicBezTo>
                      <a:cubicBezTo>
                        <a:pt x="4485" y="9094"/>
                        <a:pt x="6312" y="8789"/>
                        <a:pt x="8139" y="8416"/>
                      </a:cubicBezTo>
                      <a:cubicBezTo>
                        <a:pt x="12402" y="7544"/>
                        <a:pt x="16582" y="6367"/>
                        <a:pt x="20554" y="4554"/>
                      </a:cubicBezTo>
                      <a:cubicBezTo>
                        <a:pt x="20601" y="4531"/>
                        <a:pt x="20653" y="4494"/>
                        <a:pt x="20713" y="4494"/>
                      </a:cubicBezTo>
                      <a:cubicBezTo>
                        <a:pt x="20760" y="4494"/>
                        <a:pt x="20812" y="4516"/>
                        <a:pt x="20873" y="4582"/>
                      </a:cubicBezTo>
                      <a:cubicBezTo>
                        <a:pt x="15751" y="8001"/>
                        <a:pt x="10187" y="10312"/>
                        <a:pt x="4139" y="11405"/>
                      </a:cubicBezTo>
                      <a:cubicBezTo>
                        <a:pt x="4139" y="11807"/>
                        <a:pt x="4305" y="12001"/>
                        <a:pt x="4706" y="12056"/>
                      </a:cubicBezTo>
                      <a:cubicBezTo>
                        <a:pt x="5171" y="12120"/>
                        <a:pt x="5636" y="12148"/>
                        <a:pt x="6101" y="12148"/>
                      </a:cubicBezTo>
                      <a:cubicBezTo>
                        <a:pt x="6536" y="12148"/>
                        <a:pt x="6970" y="12124"/>
                        <a:pt x="7405" y="12084"/>
                      </a:cubicBezTo>
                      <a:cubicBezTo>
                        <a:pt x="10160" y="11862"/>
                        <a:pt x="12789" y="11087"/>
                        <a:pt x="15433" y="10312"/>
                      </a:cubicBezTo>
                      <a:cubicBezTo>
                        <a:pt x="16402" y="10021"/>
                        <a:pt x="17357" y="9648"/>
                        <a:pt x="18326" y="9315"/>
                      </a:cubicBezTo>
                      <a:cubicBezTo>
                        <a:pt x="19267" y="8817"/>
                        <a:pt x="20222" y="8360"/>
                        <a:pt x="21108" y="7751"/>
                      </a:cubicBezTo>
                      <a:cubicBezTo>
                        <a:pt x="21191" y="7530"/>
                        <a:pt x="21578" y="7488"/>
                        <a:pt x="21495" y="7170"/>
                      </a:cubicBezTo>
                      <a:cubicBezTo>
                        <a:pt x="21288" y="6284"/>
                        <a:pt x="21246" y="5385"/>
                        <a:pt x="21191" y="4485"/>
                      </a:cubicBezTo>
                      <a:cubicBezTo>
                        <a:pt x="21191" y="4277"/>
                        <a:pt x="21205" y="4208"/>
                        <a:pt x="21357" y="4125"/>
                      </a:cubicBezTo>
                      <a:cubicBezTo>
                        <a:pt x="21841" y="3862"/>
                        <a:pt x="22312" y="3585"/>
                        <a:pt x="22686" y="3198"/>
                      </a:cubicBezTo>
                      <a:cubicBezTo>
                        <a:pt x="22880" y="3004"/>
                        <a:pt x="22990" y="2796"/>
                        <a:pt x="22907" y="2533"/>
                      </a:cubicBezTo>
                      <a:cubicBezTo>
                        <a:pt x="22686" y="1661"/>
                        <a:pt x="22450" y="803"/>
                        <a:pt x="222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0" name="Google Shape;2250;p29"/>
                <p:cNvSpPr/>
                <p:nvPr/>
              </p:nvSpPr>
              <p:spPr>
                <a:xfrm>
                  <a:off x="-3199275" y="-1619700"/>
                  <a:ext cx="7275" cy="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" h="118" extrusionOk="0">
                      <a:moveTo>
                        <a:pt x="201" y="0"/>
                      </a:moveTo>
                      <a:cubicBezTo>
                        <a:pt x="114" y="0"/>
                        <a:pt x="42" y="24"/>
                        <a:pt x="0" y="117"/>
                      </a:cubicBezTo>
                      <a:cubicBezTo>
                        <a:pt x="111" y="117"/>
                        <a:pt x="208" y="103"/>
                        <a:pt x="291" y="6"/>
                      </a:cubicBezTo>
                      <a:cubicBezTo>
                        <a:pt x="260" y="3"/>
                        <a:pt x="229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F2FE9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1" name="Google Shape;2251;p29"/>
                <p:cNvSpPr/>
                <p:nvPr/>
              </p:nvSpPr>
              <p:spPr>
                <a:xfrm>
                  <a:off x="-3330425" y="-2484075"/>
                  <a:ext cx="275800" cy="52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32" h="20998" extrusionOk="0">
                      <a:moveTo>
                        <a:pt x="6612" y="1"/>
                      </a:moveTo>
                      <a:cubicBezTo>
                        <a:pt x="6571" y="1"/>
                        <a:pt x="6516" y="26"/>
                        <a:pt x="6436" y="76"/>
                      </a:cubicBezTo>
                      <a:cubicBezTo>
                        <a:pt x="4595" y="1321"/>
                        <a:pt x="2547" y="2124"/>
                        <a:pt x="443" y="2802"/>
                      </a:cubicBezTo>
                      <a:cubicBezTo>
                        <a:pt x="97" y="2913"/>
                        <a:pt x="0" y="3024"/>
                        <a:pt x="111" y="3397"/>
                      </a:cubicBezTo>
                      <a:cubicBezTo>
                        <a:pt x="1675" y="9169"/>
                        <a:pt x="3225" y="14941"/>
                        <a:pt x="4762" y="20726"/>
                      </a:cubicBezTo>
                      <a:cubicBezTo>
                        <a:pt x="4815" y="20922"/>
                        <a:pt x="4874" y="20998"/>
                        <a:pt x="4975" y="20998"/>
                      </a:cubicBezTo>
                      <a:cubicBezTo>
                        <a:pt x="5032" y="20998"/>
                        <a:pt x="5101" y="20974"/>
                        <a:pt x="5191" y="20934"/>
                      </a:cubicBezTo>
                      <a:cubicBezTo>
                        <a:pt x="6713" y="20256"/>
                        <a:pt x="8167" y="19467"/>
                        <a:pt x="9426" y="18360"/>
                      </a:cubicBezTo>
                      <a:cubicBezTo>
                        <a:pt x="10021" y="17848"/>
                        <a:pt x="10533" y="17266"/>
                        <a:pt x="10879" y="16560"/>
                      </a:cubicBezTo>
                      <a:cubicBezTo>
                        <a:pt x="10935" y="16436"/>
                        <a:pt x="10976" y="16297"/>
                        <a:pt x="11032" y="16173"/>
                      </a:cubicBezTo>
                      <a:cubicBezTo>
                        <a:pt x="11004" y="16090"/>
                        <a:pt x="10976" y="16021"/>
                        <a:pt x="10962" y="15951"/>
                      </a:cubicBezTo>
                      <a:cubicBezTo>
                        <a:pt x="10727" y="15079"/>
                        <a:pt x="10506" y="14221"/>
                        <a:pt x="10270" y="13363"/>
                      </a:cubicBezTo>
                      <a:cubicBezTo>
                        <a:pt x="9094" y="8989"/>
                        <a:pt x="7917" y="4602"/>
                        <a:pt x="6755" y="228"/>
                      </a:cubicBezTo>
                      <a:cubicBezTo>
                        <a:pt x="6711" y="78"/>
                        <a:pt x="6683" y="1"/>
                        <a:pt x="661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2" name="Google Shape;2252;p29"/>
                <p:cNvSpPr/>
                <p:nvPr/>
              </p:nvSpPr>
              <p:spPr>
                <a:xfrm>
                  <a:off x="-3792025" y="-2193600"/>
                  <a:ext cx="110400" cy="11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6" h="4402" extrusionOk="0">
                      <a:moveTo>
                        <a:pt x="2215" y="0"/>
                      </a:moveTo>
                      <a:cubicBezTo>
                        <a:pt x="928" y="0"/>
                        <a:pt x="0" y="914"/>
                        <a:pt x="0" y="2201"/>
                      </a:cubicBezTo>
                      <a:cubicBezTo>
                        <a:pt x="0" y="3488"/>
                        <a:pt x="928" y="4402"/>
                        <a:pt x="2201" y="4402"/>
                      </a:cubicBezTo>
                      <a:cubicBezTo>
                        <a:pt x="3433" y="4402"/>
                        <a:pt x="4402" y="3446"/>
                        <a:pt x="4402" y="2228"/>
                      </a:cubicBezTo>
                      <a:cubicBezTo>
                        <a:pt x="4415" y="969"/>
                        <a:pt x="3460" y="14"/>
                        <a:pt x="2215" y="0"/>
                      </a:cubicBezTo>
                      <a:close/>
                    </a:path>
                  </a:pathLst>
                </a:custGeom>
                <a:solidFill>
                  <a:srgbClr val="FDFD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3" name="Google Shape;2253;p29"/>
                <p:cNvSpPr/>
                <p:nvPr/>
              </p:nvSpPr>
              <p:spPr>
                <a:xfrm>
                  <a:off x="-3602750" y="-2016450"/>
                  <a:ext cx="72350" cy="7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4" h="2811" extrusionOk="0">
                      <a:moveTo>
                        <a:pt x="1481" y="1"/>
                      </a:moveTo>
                      <a:cubicBezTo>
                        <a:pt x="706" y="1"/>
                        <a:pt x="42" y="624"/>
                        <a:pt x="28" y="1385"/>
                      </a:cubicBezTo>
                      <a:cubicBezTo>
                        <a:pt x="0" y="2132"/>
                        <a:pt x="678" y="2810"/>
                        <a:pt x="1440" y="2810"/>
                      </a:cubicBezTo>
                      <a:cubicBezTo>
                        <a:pt x="1449" y="2811"/>
                        <a:pt x="1458" y="2811"/>
                        <a:pt x="1467" y="2811"/>
                      </a:cubicBezTo>
                      <a:cubicBezTo>
                        <a:pt x="2270" y="2811"/>
                        <a:pt x="2879" y="2206"/>
                        <a:pt x="2893" y="1426"/>
                      </a:cubicBezTo>
                      <a:cubicBezTo>
                        <a:pt x="2893" y="624"/>
                        <a:pt x="2284" y="15"/>
                        <a:pt x="1481" y="1"/>
                      </a:cubicBezTo>
                      <a:close/>
                    </a:path>
                  </a:pathLst>
                </a:custGeom>
                <a:solidFill>
                  <a:srgbClr val="FDFD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4" name="Google Shape;2254;p29"/>
                <p:cNvSpPr/>
                <p:nvPr/>
              </p:nvSpPr>
              <p:spPr>
                <a:xfrm>
                  <a:off x="-3498250" y="-1797075"/>
                  <a:ext cx="68525" cy="6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1" h="2728" extrusionOk="0">
                      <a:moveTo>
                        <a:pt x="1384" y="1"/>
                      </a:moveTo>
                      <a:cubicBezTo>
                        <a:pt x="623" y="1"/>
                        <a:pt x="14" y="582"/>
                        <a:pt x="14" y="1344"/>
                      </a:cubicBezTo>
                      <a:cubicBezTo>
                        <a:pt x="0" y="2160"/>
                        <a:pt x="554" y="2728"/>
                        <a:pt x="1371" y="2728"/>
                      </a:cubicBezTo>
                      <a:cubicBezTo>
                        <a:pt x="2160" y="2728"/>
                        <a:pt x="2727" y="2188"/>
                        <a:pt x="2727" y="1399"/>
                      </a:cubicBezTo>
                      <a:cubicBezTo>
                        <a:pt x="2741" y="610"/>
                        <a:pt x="2160" y="1"/>
                        <a:pt x="1384" y="1"/>
                      </a:cubicBezTo>
                      <a:close/>
                    </a:path>
                  </a:pathLst>
                </a:custGeom>
                <a:solidFill>
                  <a:srgbClr val="FDFD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5" name="Google Shape;2255;p29"/>
                <p:cNvSpPr/>
                <p:nvPr/>
              </p:nvSpPr>
              <p:spPr>
                <a:xfrm>
                  <a:off x="-3157775" y="-1915400"/>
                  <a:ext cx="60925" cy="62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7" h="2492" extrusionOk="0">
                      <a:moveTo>
                        <a:pt x="1229" y="0"/>
                      </a:moveTo>
                      <a:cubicBezTo>
                        <a:pt x="1221" y="0"/>
                        <a:pt x="1213" y="0"/>
                        <a:pt x="1205" y="0"/>
                      </a:cubicBezTo>
                      <a:cubicBezTo>
                        <a:pt x="555" y="14"/>
                        <a:pt x="15" y="568"/>
                        <a:pt x="1" y="1232"/>
                      </a:cubicBezTo>
                      <a:cubicBezTo>
                        <a:pt x="1" y="1938"/>
                        <a:pt x="527" y="2492"/>
                        <a:pt x="1219" y="2492"/>
                      </a:cubicBezTo>
                      <a:cubicBezTo>
                        <a:pt x="1227" y="2492"/>
                        <a:pt x="1236" y="2492"/>
                        <a:pt x="1244" y="2492"/>
                      </a:cubicBezTo>
                      <a:cubicBezTo>
                        <a:pt x="1924" y="2492"/>
                        <a:pt x="2437" y="1943"/>
                        <a:pt x="2437" y="1246"/>
                      </a:cubicBezTo>
                      <a:cubicBezTo>
                        <a:pt x="2437" y="562"/>
                        <a:pt x="1897" y="0"/>
                        <a:pt x="1229" y="0"/>
                      </a:cubicBezTo>
                      <a:close/>
                    </a:path>
                  </a:pathLst>
                </a:custGeom>
                <a:solidFill>
                  <a:srgbClr val="FDFD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6" name="Google Shape;2256;p29"/>
                <p:cNvSpPr/>
                <p:nvPr/>
              </p:nvSpPr>
              <p:spPr>
                <a:xfrm>
                  <a:off x="-3686850" y="-1799175"/>
                  <a:ext cx="51950" cy="5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" h="2120" extrusionOk="0">
                      <a:moveTo>
                        <a:pt x="1040" y="1"/>
                      </a:moveTo>
                      <a:cubicBezTo>
                        <a:pt x="458" y="1"/>
                        <a:pt x="14" y="435"/>
                        <a:pt x="1" y="1026"/>
                      </a:cubicBezTo>
                      <a:cubicBezTo>
                        <a:pt x="1" y="1635"/>
                        <a:pt x="444" y="2120"/>
                        <a:pt x="1039" y="2120"/>
                      </a:cubicBezTo>
                      <a:cubicBezTo>
                        <a:pt x="1606" y="2120"/>
                        <a:pt x="2063" y="1663"/>
                        <a:pt x="2077" y="1081"/>
                      </a:cubicBezTo>
                      <a:cubicBezTo>
                        <a:pt x="2077" y="486"/>
                        <a:pt x="1662" y="16"/>
                        <a:pt x="1094" y="2"/>
                      </a:cubicBezTo>
                      <a:cubicBezTo>
                        <a:pt x="1076" y="1"/>
                        <a:pt x="1058" y="1"/>
                        <a:pt x="1040" y="1"/>
                      </a:cubicBezTo>
                      <a:close/>
                    </a:path>
                  </a:pathLst>
                </a:custGeom>
                <a:solidFill>
                  <a:srgbClr val="FDFD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57" name="Google Shape;2257;p29"/>
              <p:cNvSpPr/>
              <p:nvPr/>
            </p:nvSpPr>
            <p:spPr>
              <a:xfrm rot="-812228">
                <a:off x="1275960" y="4680486"/>
                <a:ext cx="242230" cy="74597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6E68F0E2-FE26-44C5-BDC3-142C837A7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01166">
            <a:off x="1530229" y="852589"/>
            <a:ext cx="476190" cy="952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7175AA-3AB0-499E-891D-1514EEC4A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01713">
            <a:off x="1035649" y="718486"/>
            <a:ext cx="304762" cy="30476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8" name="Google Shape;2268;p31"/>
          <p:cNvGrpSpPr/>
          <p:nvPr/>
        </p:nvGrpSpPr>
        <p:grpSpPr>
          <a:xfrm>
            <a:off x="5395168" y="3128100"/>
            <a:ext cx="2947993" cy="1315672"/>
            <a:chOff x="1685225" y="1356575"/>
            <a:chExt cx="2947993" cy="1315672"/>
          </a:xfrm>
        </p:grpSpPr>
        <p:sp>
          <p:nvSpPr>
            <p:cNvPr id="2269" name="Google Shape;2269;p31"/>
            <p:cNvSpPr/>
            <p:nvPr/>
          </p:nvSpPr>
          <p:spPr>
            <a:xfrm>
              <a:off x="1746318" y="1415847"/>
              <a:ext cx="2886900" cy="12564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270" name="Google Shape;2270;p31"/>
            <p:cNvSpPr/>
            <p:nvPr/>
          </p:nvSpPr>
          <p:spPr>
            <a:xfrm>
              <a:off x="1685225" y="1356575"/>
              <a:ext cx="2886900" cy="1256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2271" name="Google Shape;2271;p31"/>
          <p:cNvGrpSpPr/>
          <p:nvPr/>
        </p:nvGrpSpPr>
        <p:grpSpPr>
          <a:xfrm>
            <a:off x="5395168" y="1524975"/>
            <a:ext cx="2947993" cy="1315672"/>
            <a:chOff x="1685225" y="1356575"/>
            <a:chExt cx="2947993" cy="1315672"/>
          </a:xfrm>
        </p:grpSpPr>
        <p:sp>
          <p:nvSpPr>
            <p:cNvPr id="2272" name="Google Shape;2272;p31"/>
            <p:cNvSpPr/>
            <p:nvPr/>
          </p:nvSpPr>
          <p:spPr>
            <a:xfrm>
              <a:off x="1746318" y="1415847"/>
              <a:ext cx="2886900" cy="12564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273" name="Google Shape;2273;p31"/>
            <p:cNvSpPr/>
            <p:nvPr/>
          </p:nvSpPr>
          <p:spPr>
            <a:xfrm>
              <a:off x="1685225" y="1356575"/>
              <a:ext cx="2886900" cy="1256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2274" name="Google Shape;2274;p31"/>
          <p:cNvGrpSpPr/>
          <p:nvPr/>
        </p:nvGrpSpPr>
        <p:grpSpPr>
          <a:xfrm>
            <a:off x="1492818" y="3128100"/>
            <a:ext cx="2947993" cy="1315672"/>
            <a:chOff x="1685225" y="1356575"/>
            <a:chExt cx="2947993" cy="1315672"/>
          </a:xfrm>
        </p:grpSpPr>
        <p:sp>
          <p:nvSpPr>
            <p:cNvPr id="2275" name="Google Shape;2275;p31"/>
            <p:cNvSpPr/>
            <p:nvPr/>
          </p:nvSpPr>
          <p:spPr>
            <a:xfrm>
              <a:off x="1746318" y="1415847"/>
              <a:ext cx="2886900" cy="12564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276" name="Google Shape;2276;p31"/>
            <p:cNvSpPr/>
            <p:nvPr/>
          </p:nvSpPr>
          <p:spPr>
            <a:xfrm>
              <a:off x="1685225" y="1356575"/>
              <a:ext cx="2886900" cy="1256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grpSp>
        <p:nvGrpSpPr>
          <p:cNvPr id="2277" name="Google Shape;2277;p31"/>
          <p:cNvGrpSpPr/>
          <p:nvPr/>
        </p:nvGrpSpPr>
        <p:grpSpPr>
          <a:xfrm>
            <a:off x="1492818" y="1524975"/>
            <a:ext cx="2947993" cy="1315672"/>
            <a:chOff x="1685225" y="1356575"/>
            <a:chExt cx="2947993" cy="1315672"/>
          </a:xfrm>
        </p:grpSpPr>
        <p:sp>
          <p:nvSpPr>
            <p:cNvPr id="2278" name="Google Shape;2278;p31"/>
            <p:cNvSpPr/>
            <p:nvPr/>
          </p:nvSpPr>
          <p:spPr>
            <a:xfrm>
              <a:off x="1746318" y="1415847"/>
              <a:ext cx="2886900" cy="1256400"/>
            </a:xfrm>
            <a:prstGeom prst="rect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2279" name="Google Shape;2279;p31"/>
            <p:cNvSpPr/>
            <p:nvPr/>
          </p:nvSpPr>
          <p:spPr>
            <a:xfrm>
              <a:off x="1685225" y="1356575"/>
              <a:ext cx="2886900" cy="1256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sp>
        <p:nvSpPr>
          <p:cNvPr id="2281" name="Google Shape;2281;p31"/>
          <p:cNvSpPr txBox="1">
            <a:spLocks noGrp="1"/>
          </p:cNvSpPr>
          <p:nvPr>
            <p:ph type="subTitle" idx="1"/>
          </p:nvPr>
        </p:nvSpPr>
        <p:spPr>
          <a:xfrm flipH="1">
            <a:off x="1793718" y="1877456"/>
            <a:ext cx="2586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endParaRPr dirty="0"/>
          </a:p>
        </p:txBody>
      </p:sp>
      <p:sp>
        <p:nvSpPr>
          <p:cNvPr id="2282" name="Google Shape;2282;p31"/>
          <p:cNvSpPr txBox="1">
            <a:spLocks noGrp="1"/>
          </p:cNvSpPr>
          <p:nvPr>
            <p:ph type="subTitle" idx="2"/>
          </p:nvPr>
        </p:nvSpPr>
        <p:spPr>
          <a:xfrm flipH="1">
            <a:off x="1643268" y="3487371"/>
            <a:ext cx="2586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Tampilan Game</a:t>
            </a:r>
            <a:endParaRPr dirty="0"/>
          </a:p>
        </p:txBody>
      </p:sp>
      <p:sp>
        <p:nvSpPr>
          <p:cNvPr id="2283" name="Google Shape;2283;p31"/>
          <p:cNvSpPr txBox="1">
            <a:spLocks noGrp="1"/>
          </p:cNvSpPr>
          <p:nvPr>
            <p:ph type="subTitle" idx="3"/>
          </p:nvPr>
        </p:nvSpPr>
        <p:spPr>
          <a:xfrm>
            <a:off x="5576168" y="1878101"/>
            <a:ext cx="2586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 Code</a:t>
            </a:r>
            <a:endParaRPr dirty="0"/>
          </a:p>
        </p:txBody>
      </p:sp>
      <p:sp>
        <p:nvSpPr>
          <p:cNvPr id="2284" name="Google Shape;2284;p31"/>
          <p:cNvSpPr txBox="1">
            <a:spLocks noGrp="1"/>
          </p:cNvSpPr>
          <p:nvPr>
            <p:ph type="subTitle" idx="4"/>
          </p:nvPr>
        </p:nvSpPr>
        <p:spPr>
          <a:xfrm>
            <a:off x="5631484" y="3494727"/>
            <a:ext cx="2586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Kesimpulan</a:t>
            </a:r>
            <a:endParaRPr dirty="0"/>
          </a:p>
        </p:txBody>
      </p:sp>
      <p:sp>
        <p:nvSpPr>
          <p:cNvPr id="2285" name="Google Shape;2285;p31"/>
          <p:cNvSpPr txBox="1">
            <a:spLocks noGrp="1"/>
          </p:cNvSpPr>
          <p:nvPr>
            <p:ph type="title"/>
          </p:nvPr>
        </p:nvSpPr>
        <p:spPr>
          <a:xfrm flipH="1">
            <a:off x="624918" y="1524975"/>
            <a:ext cx="867900" cy="781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86" name="Google Shape;2286;p31"/>
          <p:cNvSpPr txBox="1">
            <a:spLocks noGrp="1"/>
          </p:cNvSpPr>
          <p:nvPr>
            <p:ph type="title" idx="5"/>
          </p:nvPr>
        </p:nvSpPr>
        <p:spPr>
          <a:xfrm flipH="1">
            <a:off x="624918" y="3128100"/>
            <a:ext cx="867900" cy="781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87" name="Google Shape;2287;p31"/>
          <p:cNvSpPr txBox="1">
            <a:spLocks noGrp="1"/>
          </p:cNvSpPr>
          <p:nvPr>
            <p:ph type="title" idx="6"/>
          </p:nvPr>
        </p:nvSpPr>
        <p:spPr>
          <a:xfrm>
            <a:off x="4531690" y="1524975"/>
            <a:ext cx="867900" cy="781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288" name="Google Shape;2288;p31"/>
          <p:cNvSpPr txBox="1">
            <a:spLocks noGrp="1"/>
          </p:cNvSpPr>
          <p:nvPr>
            <p:ph type="title" idx="7"/>
          </p:nvPr>
        </p:nvSpPr>
        <p:spPr>
          <a:xfrm>
            <a:off x="4531690" y="3128100"/>
            <a:ext cx="867900" cy="781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1B1F5DD-24DE-4F4F-81EB-BF873FE90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180" y="3937503"/>
            <a:ext cx="476190" cy="95238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p30"/>
          <p:cNvSpPr txBox="1">
            <a:spLocks noGrp="1"/>
          </p:cNvSpPr>
          <p:nvPr>
            <p:ph type="title"/>
          </p:nvPr>
        </p:nvSpPr>
        <p:spPr>
          <a:xfrm>
            <a:off x="751300" y="420000"/>
            <a:ext cx="7641600" cy="478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LATAR BELAKANG</a:t>
            </a:r>
            <a:endParaRPr dirty="0"/>
          </a:p>
        </p:txBody>
      </p:sp>
      <p:sp>
        <p:nvSpPr>
          <p:cNvPr id="2263" name="Google Shape;2263;p30"/>
          <p:cNvSpPr txBox="1">
            <a:spLocks noGrp="1"/>
          </p:cNvSpPr>
          <p:nvPr>
            <p:ph type="body" idx="1"/>
          </p:nvPr>
        </p:nvSpPr>
        <p:spPr>
          <a:xfrm>
            <a:off x="932925" y="1132751"/>
            <a:ext cx="7259700" cy="3363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RACING CAR 2D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Di era </a:t>
            </a:r>
            <a:r>
              <a:rPr lang="en-US" dirty="0" err="1"/>
              <a:t>serba</a:t>
            </a:r>
            <a:r>
              <a:rPr lang="en-US" dirty="0"/>
              <a:t> modern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game yang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kenal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up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nuansa</a:t>
            </a:r>
            <a:r>
              <a:rPr lang="en-US" dirty="0"/>
              <a:t> yang </a:t>
            </a:r>
            <a:r>
              <a:rPr lang="en-US" dirty="0" err="1"/>
              <a:t>semakin</a:t>
            </a:r>
            <a:r>
              <a:rPr lang="en-US" dirty="0"/>
              <a:t> </a:t>
            </a:r>
            <a:r>
              <a:rPr lang="en-US" dirty="0" err="1"/>
              <a:t>mengikuti</a:t>
            </a:r>
            <a:r>
              <a:rPr lang="en-US" dirty="0"/>
              <a:t> era modern </a:t>
            </a:r>
            <a:r>
              <a:rPr lang="en-US" dirty="0" err="1"/>
              <a:t>nya</a:t>
            </a:r>
            <a:r>
              <a:rPr lang="en-US" dirty="0"/>
              <a:t>. Lalu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game </a:t>
            </a:r>
            <a:r>
              <a:rPr lang="en-US" dirty="0" err="1"/>
              <a:t>bermunculan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genre yang </a:t>
            </a:r>
            <a:r>
              <a:rPr lang="en-US" dirty="0" err="1"/>
              <a:t>baru</a:t>
            </a:r>
            <a:r>
              <a:rPr lang="en-US" dirty="0"/>
              <a:t> dan juga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yang di </a:t>
            </a:r>
            <a:r>
              <a:rPr lang="en-US" dirty="0" err="1"/>
              <a:t>dalam</a:t>
            </a:r>
            <a:r>
              <a:rPr lang="en-US" dirty="0"/>
              <a:t> in game </a:t>
            </a:r>
            <a:r>
              <a:rPr lang="en-US" dirty="0" err="1"/>
              <a:t>nya</a:t>
            </a:r>
            <a:r>
              <a:rPr lang="en-US" dirty="0"/>
              <a:t> yang </a:t>
            </a:r>
            <a:r>
              <a:rPr lang="en-US" dirty="0" err="1"/>
              <a:t>serba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beda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game </a:t>
            </a:r>
            <a:r>
              <a:rPr lang="en-US" dirty="0" err="1"/>
              <a:t>dulu</a:t>
            </a:r>
            <a:r>
              <a:rPr lang="en-US" dirty="0"/>
              <a:t> yang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kenal</a:t>
            </a:r>
            <a:r>
              <a:rPr lang="en-US" dirty="0"/>
              <a:t> </a:t>
            </a:r>
            <a:r>
              <a:rPr lang="en-US" dirty="0" err="1"/>
              <a:t>semasa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Oleh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lah</a:t>
            </a:r>
            <a:r>
              <a:rPr lang="en-US" dirty="0"/>
              <a:t> kami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mengembalikan</a:t>
            </a:r>
            <a:r>
              <a:rPr lang="en-US" dirty="0"/>
              <a:t> </a:t>
            </a:r>
            <a:r>
              <a:rPr lang="en-US" dirty="0" err="1"/>
              <a:t>nuansa</a:t>
            </a:r>
            <a:r>
              <a:rPr lang="en-US" dirty="0"/>
              <a:t> game lama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mengisi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masa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agar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dirasakan</a:t>
            </a:r>
            <a:r>
              <a:rPr lang="en-US" dirty="0"/>
              <a:t> oleh para player/</a:t>
            </a:r>
            <a:r>
              <a:rPr lang="en-US" dirty="0" err="1"/>
              <a:t>pengguna</a:t>
            </a:r>
            <a:r>
              <a:rPr lang="en-US" dirty="0"/>
              <a:t> lama dan juga oleh </a:t>
            </a:r>
            <a:r>
              <a:rPr lang="en-US" dirty="0" err="1"/>
              <a:t>anak-anak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sekarang</a:t>
            </a:r>
            <a:r>
              <a:rPr lang="en-US" dirty="0"/>
              <a:t>. Agar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merasakan</a:t>
            </a:r>
            <a:r>
              <a:rPr lang="en-US" dirty="0"/>
              <a:t> </a:t>
            </a:r>
            <a:r>
              <a:rPr lang="en-US" dirty="0" err="1"/>
              <a:t>betapa</a:t>
            </a:r>
            <a:r>
              <a:rPr lang="en-US" dirty="0"/>
              <a:t> </a:t>
            </a:r>
            <a:r>
              <a:rPr lang="en-US" dirty="0" err="1"/>
              <a:t>serunya</a:t>
            </a:r>
            <a:r>
              <a:rPr lang="en-US" dirty="0"/>
              <a:t> game pada era </a:t>
            </a:r>
            <a:r>
              <a:rPr lang="en-US" dirty="0" err="1"/>
              <a:t>dulu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kalah</a:t>
            </a:r>
            <a:r>
              <a:rPr lang="en-US" dirty="0"/>
              <a:t> </a:t>
            </a:r>
            <a:r>
              <a:rPr lang="en-US" dirty="0" err="1"/>
              <a:t>asik</a:t>
            </a:r>
            <a:r>
              <a:rPr lang="en-US" dirty="0"/>
              <a:t> dan </a:t>
            </a:r>
            <a:r>
              <a:rPr lang="en-US" dirty="0" err="1"/>
              <a:t>menarik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game </a:t>
            </a:r>
            <a:r>
              <a:rPr lang="en-US" dirty="0" err="1"/>
              <a:t>sekarang</a:t>
            </a:r>
            <a:r>
              <a:rPr lang="en-US" dirty="0"/>
              <a:t>. Jadi kami </a:t>
            </a:r>
            <a:r>
              <a:rPr lang="en-US" dirty="0" err="1"/>
              <a:t>disini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mengenalkan</a:t>
            </a:r>
            <a:r>
              <a:rPr lang="en-US" dirty="0"/>
              <a:t> </a:t>
            </a:r>
            <a:r>
              <a:rPr lang="en-US" dirty="0" err="1"/>
              <a:t>kembali</a:t>
            </a:r>
            <a:r>
              <a:rPr lang="en-US" dirty="0"/>
              <a:t> game yang </a:t>
            </a:r>
            <a:r>
              <a:rPr lang="en-US" dirty="0" err="1"/>
              <a:t>telah</a:t>
            </a:r>
            <a:r>
              <a:rPr lang="en-US" dirty="0"/>
              <a:t> lama </a:t>
            </a:r>
            <a:r>
              <a:rPr lang="en-US" dirty="0" err="1"/>
              <a:t>hilang</a:t>
            </a:r>
            <a:r>
              <a:rPr lang="en-US" dirty="0"/>
              <a:t>, kami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mengemas</a:t>
            </a:r>
            <a:r>
              <a:rPr lang="en-US" dirty="0"/>
              <a:t> game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sebaik</a:t>
            </a:r>
            <a:r>
              <a:rPr lang="en-US" dirty="0"/>
              <a:t> </a:t>
            </a:r>
            <a:r>
              <a:rPr lang="en-US" dirty="0" err="1"/>
              <a:t>mungkin</a:t>
            </a:r>
            <a:r>
              <a:rPr lang="en-US" dirty="0"/>
              <a:t> agar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menarik</a:t>
            </a:r>
            <a:r>
              <a:rPr lang="en-US" dirty="0"/>
              <a:t> </a:t>
            </a:r>
            <a:r>
              <a:rPr lang="en-US" dirty="0" err="1"/>
              <a:t>perhatian</a:t>
            </a:r>
            <a:r>
              <a:rPr lang="en-US" dirty="0"/>
              <a:t> para player lama dan juga player </a:t>
            </a:r>
            <a:r>
              <a:rPr lang="en-US" dirty="0" err="1"/>
              <a:t>baru</a:t>
            </a:r>
            <a:r>
              <a:rPr lang="en-US" dirty="0"/>
              <a:t> di era </a:t>
            </a:r>
            <a:r>
              <a:rPr lang="en-US" dirty="0" err="1"/>
              <a:t>sekarang</a:t>
            </a:r>
            <a:r>
              <a:rPr lang="en-US" dirty="0"/>
              <a:t>.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p30"/>
          <p:cNvSpPr txBox="1">
            <a:spLocks noGrp="1"/>
          </p:cNvSpPr>
          <p:nvPr>
            <p:ph type="title"/>
          </p:nvPr>
        </p:nvSpPr>
        <p:spPr>
          <a:xfrm>
            <a:off x="751300" y="420000"/>
            <a:ext cx="7641600" cy="478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TAMPILAN GAME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C3C199-485D-418C-8F6E-AA8BDED92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781" y="1418528"/>
            <a:ext cx="3594119" cy="32097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E3C90F-9B5B-4729-9B12-BC8FA8DD1E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19625" y="1427208"/>
            <a:ext cx="3594119" cy="319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65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p30"/>
          <p:cNvSpPr txBox="1">
            <a:spLocks noGrp="1"/>
          </p:cNvSpPr>
          <p:nvPr>
            <p:ph type="title"/>
          </p:nvPr>
        </p:nvSpPr>
        <p:spPr>
          <a:xfrm>
            <a:off x="751300" y="420000"/>
            <a:ext cx="7641600" cy="478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TAMPILAN GAME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C3C199-485D-418C-8F6E-AA8BDED928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39781" y="1437590"/>
            <a:ext cx="3594119" cy="31715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E3C90F-9B5B-4729-9B12-BC8FA8DD1E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19625" y="1451968"/>
            <a:ext cx="3594119" cy="314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109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p30"/>
          <p:cNvSpPr txBox="1">
            <a:spLocks noGrp="1"/>
          </p:cNvSpPr>
          <p:nvPr>
            <p:ph type="title"/>
          </p:nvPr>
        </p:nvSpPr>
        <p:spPr>
          <a:xfrm>
            <a:off x="751300" y="420000"/>
            <a:ext cx="7641600" cy="478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KESIMPULAN</a:t>
            </a:r>
            <a:endParaRPr dirty="0"/>
          </a:p>
        </p:txBody>
      </p:sp>
      <p:sp>
        <p:nvSpPr>
          <p:cNvPr id="2263" name="Google Shape;2263;p30"/>
          <p:cNvSpPr txBox="1">
            <a:spLocks noGrp="1"/>
          </p:cNvSpPr>
          <p:nvPr>
            <p:ph type="body" idx="1"/>
          </p:nvPr>
        </p:nvSpPr>
        <p:spPr>
          <a:xfrm>
            <a:off x="932925" y="1132751"/>
            <a:ext cx="7259700" cy="3363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RACING CAR 2D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Racing Car 2D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OpenGL Bahasa Python. Game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bertujuan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refreshing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santai</a:t>
            </a:r>
            <a:r>
              <a:rPr lang="en-US" dirty="0"/>
              <a:t>. Game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2 player </a:t>
            </a:r>
            <a:r>
              <a:rPr lang="en-US" dirty="0" err="1"/>
              <a:t>dimana</a:t>
            </a:r>
            <a:r>
              <a:rPr lang="en-US" dirty="0"/>
              <a:t> player 1 </a:t>
            </a:r>
            <a:r>
              <a:rPr lang="en-US" dirty="0" err="1"/>
              <a:t>menggunakan</a:t>
            </a:r>
            <a:r>
              <a:rPr lang="en-US" dirty="0"/>
              <a:t> keyboard dan player 2 </a:t>
            </a:r>
            <a:r>
              <a:rPr lang="en-US" dirty="0" err="1"/>
              <a:t>menggunakan</a:t>
            </a:r>
            <a:r>
              <a:rPr lang="en-US" dirty="0"/>
              <a:t> special keyboard.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game </a:t>
            </a:r>
            <a:r>
              <a:rPr lang="en-US" dirty="0" err="1"/>
              <a:t>menggunakan</a:t>
            </a:r>
            <a:r>
              <a:rPr lang="en-US" dirty="0"/>
              <a:t> input mouse.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</a:t>
            </a:r>
            <a:r>
              <a:rPr lang="en-US" dirty="0" err="1"/>
              <a:t>Untuk</a:t>
            </a:r>
            <a:r>
              <a:rPr lang="en-US" dirty="0"/>
              <a:t> player 1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mobil</a:t>
            </a:r>
            <a:r>
              <a:rPr lang="en-US" dirty="0"/>
              <a:t> </a:t>
            </a:r>
            <a:r>
              <a:rPr lang="en-US" dirty="0" err="1"/>
              <a:t>Truk</a:t>
            </a:r>
            <a:r>
              <a:rPr lang="en-US" dirty="0"/>
              <a:t> dan player 2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mobil</a:t>
            </a:r>
            <a:r>
              <a:rPr lang="en-US" dirty="0"/>
              <a:t> Tamiya. Lalu </a:t>
            </a:r>
            <a:r>
              <a:rPr lang="en-US" dirty="0" err="1"/>
              <a:t>ketika</a:t>
            </a:r>
            <a:r>
              <a:rPr lang="en-US" dirty="0"/>
              <a:t> game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selesai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score dan </a:t>
            </a:r>
            <a:r>
              <a:rPr lang="en-US" dirty="0" err="1"/>
              <a:t>jumlah</a:t>
            </a:r>
            <a:r>
              <a:rPr lang="en-US" dirty="0"/>
              <a:t> level </a:t>
            </a:r>
            <a:r>
              <a:rPr lang="en-US" dirty="0" err="1"/>
              <a:t>tertinggi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player.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1890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3062;p54">
            <a:extLst>
              <a:ext uri="{FF2B5EF4-FFF2-40B4-BE49-F238E27FC236}">
                <a16:creationId xmlns:a16="http://schemas.microsoft.com/office/drawing/2014/main" id="{1271DB12-082F-4612-8E4F-58A80758B6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1200" y="734325"/>
            <a:ext cx="7641600" cy="13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THANKS!</a:t>
            </a:r>
            <a:endParaRPr sz="7000" dirty="0"/>
          </a:p>
        </p:txBody>
      </p:sp>
      <p:sp>
        <p:nvSpPr>
          <p:cNvPr id="44" name="Google Shape;3050;p54">
            <a:extLst>
              <a:ext uri="{FF2B5EF4-FFF2-40B4-BE49-F238E27FC236}">
                <a16:creationId xmlns:a16="http://schemas.microsoft.com/office/drawing/2014/main" id="{84C91C33-5455-42A0-BA70-03D8CCA893E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86100" y="1877448"/>
            <a:ext cx="6771900" cy="7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DO YOU HAVE ANY QUESTIONS?</a:t>
            </a:r>
            <a:endParaRPr dirty="0"/>
          </a:p>
        </p:txBody>
      </p:sp>
      <p:sp>
        <p:nvSpPr>
          <p:cNvPr id="45" name="Google Shape;3098;p54">
            <a:extLst>
              <a:ext uri="{FF2B5EF4-FFF2-40B4-BE49-F238E27FC236}">
                <a16:creationId xmlns:a16="http://schemas.microsoft.com/office/drawing/2014/main" id="{2472D261-8E1E-4C9B-A962-34B74287EAC6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2396100" y="2466976"/>
            <a:ext cx="4538099" cy="6821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hlinkClick r:id="rId3"/>
              </a:rPr>
              <a:t>bins967@gmail.com</a:t>
            </a:r>
            <a:endParaRPr lang="en-US" sz="1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or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bayudwi2211@gmail.com</a:t>
            </a:r>
            <a:endParaRPr sz="1400" dirty="0"/>
          </a:p>
        </p:txBody>
      </p:sp>
      <p:grpSp>
        <p:nvGrpSpPr>
          <p:cNvPr id="46" name="Google Shape;3081;p54">
            <a:extLst>
              <a:ext uri="{FF2B5EF4-FFF2-40B4-BE49-F238E27FC236}">
                <a16:creationId xmlns:a16="http://schemas.microsoft.com/office/drawing/2014/main" id="{92DFC16E-91F3-4731-B16A-5D4E40213F33}"/>
              </a:ext>
            </a:extLst>
          </p:cNvPr>
          <p:cNvGrpSpPr/>
          <p:nvPr/>
        </p:nvGrpSpPr>
        <p:grpSpPr>
          <a:xfrm>
            <a:off x="3732722" y="3441135"/>
            <a:ext cx="482090" cy="485092"/>
            <a:chOff x="2309677" y="16714075"/>
            <a:chExt cx="666423" cy="670572"/>
          </a:xfrm>
        </p:grpSpPr>
        <p:sp>
          <p:nvSpPr>
            <p:cNvPr id="47" name="Google Shape;3082;p54">
              <a:extLst>
                <a:ext uri="{FF2B5EF4-FFF2-40B4-BE49-F238E27FC236}">
                  <a16:creationId xmlns:a16="http://schemas.microsoft.com/office/drawing/2014/main" id="{EC0D5629-2F47-4DCB-A679-12637B63FB8F}"/>
                </a:ext>
              </a:extLst>
            </p:cNvPr>
            <p:cNvSpPr/>
            <p:nvPr/>
          </p:nvSpPr>
          <p:spPr>
            <a:xfrm>
              <a:off x="2309800" y="16714075"/>
              <a:ext cx="666300" cy="666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083;p54">
              <a:extLst>
                <a:ext uri="{FF2B5EF4-FFF2-40B4-BE49-F238E27FC236}">
                  <a16:creationId xmlns:a16="http://schemas.microsoft.com/office/drawing/2014/main" id="{DE83A58B-E1E9-40D7-B3CE-004FE72FD116}"/>
                </a:ext>
              </a:extLst>
            </p:cNvPr>
            <p:cNvSpPr/>
            <p:nvPr/>
          </p:nvSpPr>
          <p:spPr>
            <a:xfrm>
              <a:off x="2309677" y="16717622"/>
              <a:ext cx="666315" cy="667024"/>
            </a:xfrm>
            <a:custGeom>
              <a:avLst/>
              <a:gdLst/>
              <a:ahLst/>
              <a:cxnLst/>
              <a:rect l="l" t="t" r="r" b="b"/>
              <a:pathLst>
                <a:path w="10860" h="10872" extrusionOk="0">
                  <a:moveTo>
                    <a:pt x="5430" y="1"/>
                  </a:moveTo>
                  <a:cubicBezTo>
                    <a:pt x="3990" y="1"/>
                    <a:pt x="2608" y="560"/>
                    <a:pt x="1596" y="1584"/>
                  </a:cubicBezTo>
                  <a:cubicBezTo>
                    <a:pt x="561" y="2620"/>
                    <a:pt x="1" y="3989"/>
                    <a:pt x="1" y="5430"/>
                  </a:cubicBezTo>
                  <a:cubicBezTo>
                    <a:pt x="1" y="6561"/>
                    <a:pt x="346" y="7645"/>
                    <a:pt x="1001" y="8573"/>
                  </a:cubicBezTo>
                  <a:cubicBezTo>
                    <a:pt x="1632" y="9466"/>
                    <a:pt x="2513" y="10145"/>
                    <a:pt x="3537" y="10538"/>
                  </a:cubicBezTo>
                  <a:cubicBezTo>
                    <a:pt x="3559" y="10544"/>
                    <a:pt x="3579" y="10547"/>
                    <a:pt x="3599" y="10547"/>
                  </a:cubicBezTo>
                  <a:cubicBezTo>
                    <a:pt x="3656" y="10547"/>
                    <a:pt x="3704" y="10522"/>
                    <a:pt x="3740" y="10478"/>
                  </a:cubicBezTo>
                  <a:cubicBezTo>
                    <a:pt x="3763" y="10443"/>
                    <a:pt x="3763" y="10395"/>
                    <a:pt x="3763" y="10371"/>
                  </a:cubicBezTo>
                  <a:lnTo>
                    <a:pt x="3763" y="7275"/>
                  </a:lnTo>
                  <a:cubicBezTo>
                    <a:pt x="3763" y="7180"/>
                    <a:pt x="3692" y="7097"/>
                    <a:pt x="3585" y="7097"/>
                  </a:cubicBezTo>
                  <a:lnTo>
                    <a:pt x="2156" y="7097"/>
                  </a:lnTo>
                  <a:lnTo>
                    <a:pt x="2156" y="5835"/>
                  </a:lnTo>
                  <a:lnTo>
                    <a:pt x="3585" y="5835"/>
                  </a:lnTo>
                  <a:cubicBezTo>
                    <a:pt x="3680" y="5835"/>
                    <a:pt x="3763" y="5751"/>
                    <a:pt x="3763" y="5656"/>
                  </a:cubicBezTo>
                  <a:lnTo>
                    <a:pt x="3763" y="5430"/>
                  </a:lnTo>
                  <a:cubicBezTo>
                    <a:pt x="3763" y="3942"/>
                    <a:pt x="5180" y="2632"/>
                    <a:pt x="6799" y="2632"/>
                  </a:cubicBezTo>
                  <a:lnTo>
                    <a:pt x="7550" y="2632"/>
                  </a:lnTo>
                  <a:lnTo>
                    <a:pt x="7550" y="3894"/>
                  </a:lnTo>
                  <a:lnTo>
                    <a:pt x="6799" y="3894"/>
                  </a:lnTo>
                  <a:cubicBezTo>
                    <a:pt x="6311" y="3894"/>
                    <a:pt x="5883" y="4025"/>
                    <a:pt x="5561" y="4287"/>
                  </a:cubicBezTo>
                  <a:cubicBezTo>
                    <a:pt x="5228" y="4561"/>
                    <a:pt x="5025" y="4966"/>
                    <a:pt x="5025" y="5430"/>
                  </a:cubicBezTo>
                  <a:lnTo>
                    <a:pt x="5025" y="5656"/>
                  </a:lnTo>
                  <a:cubicBezTo>
                    <a:pt x="5025" y="5740"/>
                    <a:pt x="5109" y="5835"/>
                    <a:pt x="5204" y="5835"/>
                  </a:cubicBezTo>
                  <a:lnTo>
                    <a:pt x="5883" y="5835"/>
                  </a:lnTo>
                  <a:cubicBezTo>
                    <a:pt x="5966" y="5835"/>
                    <a:pt x="6061" y="5751"/>
                    <a:pt x="6061" y="5656"/>
                  </a:cubicBezTo>
                  <a:cubicBezTo>
                    <a:pt x="6061" y="5561"/>
                    <a:pt x="5978" y="5478"/>
                    <a:pt x="5883" y="5478"/>
                  </a:cubicBezTo>
                  <a:lnTo>
                    <a:pt x="5371" y="5478"/>
                  </a:lnTo>
                  <a:lnTo>
                    <a:pt x="5371" y="5418"/>
                  </a:lnTo>
                  <a:cubicBezTo>
                    <a:pt x="5371" y="4525"/>
                    <a:pt x="6145" y="4204"/>
                    <a:pt x="6799" y="4204"/>
                  </a:cubicBezTo>
                  <a:lnTo>
                    <a:pt x="7704" y="4204"/>
                  </a:lnTo>
                  <a:cubicBezTo>
                    <a:pt x="7800" y="4204"/>
                    <a:pt x="7883" y="4132"/>
                    <a:pt x="7883" y="4025"/>
                  </a:cubicBezTo>
                  <a:lnTo>
                    <a:pt x="7883" y="2418"/>
                  </a:lnTo>
                  <a:cubicBezTo>
                    <a:pt x="7883" y="2334"/>
                    <a:pt x="7811" y="2239"/>
                    <a:pt x="7704" y="2239"/>
                  </a:cubicBezTo>
                  <a:lnTo>
                    <a:pt x="6799" y="2239"/>
                  </a:lnTo>
                  <a:cubicBezTo>
                    <a:pt x="5966" y="2239"/>
                    <a:pt x="5121" y="2572"/>
                    <a:pt x="4466" y="3156"/>
                  </a:cubicBezTo>
                  <a:cubicBezTo>
                    <a:pt x="3799" y="3763"/>
                    <a:pt x="3418" y="4549"/>
                    <a:pt x="3418" y="5382"/>
                  </a:cubicBezTo>
                  <a:lnTo>
                    <a:pt x="3418" y="5442"/>
                  </a:lnTo>
                  <a:lnTo>
                    <a:pt x="1989" y="5442"/>
                  </a:lnTo>
                  <a:cubicBezTo>
                    <a:pt x="1906" y="5442"/>
                    <a:pt x="1811" y="5513"/>
                    <a:pt x="1811" y="5620"/>
                  </a:cubicBezTo>
                  <a:lnTo>
                    <a:pt x="1811" y="7228"/>
                  </a:lnTo>
                  <a:cubicBezTo>
                    <a:pt x="1811" y="7323"/>
                    <a:pt x="1894" y="7406"/>
                    <a:pt x="1989" y="7406"/>
                  </a:cubicBezTo>
                  <a:lnTo>
                    <a:pt x="3418" y="7406"/>
                  </a:lnTo>
                  <a:lnTo>
                    <a:pt x="3418" y="10085"/>
                  </a:lnTo>
                  <a:cubicBezTo>
                    <a:pt x="1561" y="9300"/>
                    <a:pt x="346" y="7442"/>
                    <a:pt x="346" y="5418"/>
                  </a:cubicBezTo>
                  <a:cubicBezTo>
                    <a:pt x="346" y="2596"/>
                    <a:pt x="2620" y="322"/>
                    <a:pt x="5430" y="322"/>
                  </a:cubicBezTo>
                  <a:cubicBezTo>
                    <a:pt x="8228" y="322"/>
                    <a:pt x="10526" y="2620"/>
                    <a:pt x="10526" y="5418"/>
                  </a:cubicBezTo>
                  <a:cubicBezTo>
                    <a:pt x="10526" y="8228"/>
                    <a:pt x="8240" y="10502"/>
                    <a:pt x="5430" y="10502"/>
                  </a:cubicBezTo>
                  <a:lnTo>
                    <a:pt x="5371" y="10502"/>
                  </a:lnTo>
                  <a:lnTo>
                    <a:pt x="5371" y="7418"/>
                  </a:lnTo>
                  <a:lnTo>
                    <a:pt x="7728" y="7418"/>
                  </a:lnTo>
                  <a:cubicBezTo>
                    <a:pt x="7811" y="7418"/>
                    <a:pt x="7907" y="7347"/>
                    <a:pt x="7907" y="7240"/>
                  </a:cubicBezTo>
                  <a:lnTo>
                    <a:pt x="7907" y="5656"/>
                  </a:lnTo>
                  <a:cubicBezTo>
                    <a:pt x="7907" y="5561"/>
                    <a:pt x="7823" y="5478"/>
                    <a:pt x="7728" y="5478"/>
                  </a:cubicBezTo>
                  <a:lnTo>
                    <a:pt x="6728" y="5478"/>
                  </a:lnTo>
                  <a:cubicBezTo>
                    <a:pt x="6633" y="5478"/>
                    <a:pt x="6549" y="5549"/>
                    <a:pt x="6549" y="5656"/>
                  </a:cubicBezTo>
                  <a:cubicBezTo>
                    <a:pt x="6549" y="5740"/>
                    <a:pt x="6621" y="5835"/>
                    <a:pt x="6728" y="5835"/>
                  </a:cubicBezTo>
                  <a:lnTo>
                    <a:pt x="7561" y="5835"/>
                  </a:lnTo>
                  <a:lnTo>
                    <a:pt x="7561" y="7097"/>
                  </a:lnTo>
                  <a:lnTo>
                    <a:pt x="5204" y="7097"/>
                  </a:lnTo>
                  <a:cubicBezTo>
                    <a:pt x="5121" y="7097"/>
                    <a:pt x="5025" y="7168"/>
                    <a:pt x="5025" y="7275"/>
                  </a:cubicBezTo>
                  <a:lnTo>
                    <a:pt x="5025" y="10693"/>
                  </a:lnTo>
                  <a:cubicBezTo>
                    <a:pt x="5025" y="10788"/>
                    <a:pt x="5109" y="10859"/>
                    <a:pt x="5192" y="10871"/>
                  </a:cubicBezTo>
                  <a:lnTo>
                    <a:pt x="5430" y="10871"/>
                  </a:lnTo>
                  <a:cubicBezTo>
                    <a:pt x="6871" y="10871"/>
                    <a:pt x="8240" y="10312"/>
                    <a:pt x="9276" y="9288"/>
                  </a:cubicBezTo>
                  <a:cubicBezTo>
                    <a:pt x="10300" y="8252"/>
                    <a:pt x="10859" y="6883"/>
                    <a:pt x="10859" y="5442"/>
                  </a:cubicBezTo>
                  <a:cubicBezTo>
                    <a:pt x="10859" y="3989"/>
                    <a:pt x="10300" y="2620"/>
                    <a:pt x="9276" y="1584"/>
                  </a:cubicBezTo>
                  <a:cubicBezTo>
                    <a:pt x="8240" y="560"/>
                    <a:pt x="6871" y="1"/>
                    <a:pt x="5430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3084;p54">
            <a:extLst>
              <a:ext uri="{FF2B5EF4-FFF2-40B4-BE49-F238E27FC236}">
                <a16:creationId xmlns:a16="http://schemas.microsoft.com/office/drawing/2014/main" id="{CF68179A-C25D-4DDF-9A65-1A71D6048E4F}"/>
              </a:ext>
            </a:extLst>
          </p:cNvPr>
          <p:cNvGrpSpPr/>
          <p:nvPr/>
        </p:nvGrpSpPr>
        <p:grpSpPr>
          <a:xfrm>
            <a:off x="4359547" y="3443605"/>
            <a:ext cx="482549" cy="481991"/>
            <a:chOff x="3176176" y="16717488"/>
            <a:chExt cx="667057" cy="666286"/>
          </a:xfrm>
        </p:grpSpPr>
        <p:sp>
          <p:nvSpPr>
            <p:cNvPr id="50" name="Google Shape;3085;p54">
              <a:extLst>
                <a:ext uri="{FF2B5EF4-FFF2-40B4-BE49-F238E27FC236}">
                  <a16:creationId xmlns:a16="http://schemas.microsoft.com/office/drawing/2014/main" id="{1AC5433A-B314-40E1-A6F3-235ABEC81E3D}"/>
                </a:ext>
              </a:extLst>
            </p:cNvPr>
            <p:cNvSpPr/>
            <p:nvPr/>
          </p:nvSpPr>
          <p:spPr>
            <a:xfrm>
              <a:off x="3189650" y="16730950"/>
              <a:ext cx="638700" cy="638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" name="Google Shape;3086;p54">
              <a:extLst>
                <a:ext uri="{FF2B5EF4-FFF2-40B4-BE49-F238E27FC236}">
                  <a16:creationId xmlns:a16="http://schemas.microsoft.com/office/drawing/2014/main" id="{E0F7EB10-78DE-4DA7-983B-07F6FD3E3188}"/>
                </a:ext>
              </a:extLst>
            </p:cNvPr>
            <p:cNvGrpSpPr/>
            <p:nvPr/>
          </p:nvGrpSpPr>
          <p:grpSpPr>
            <a:xfrm>
              <a:off x="3176176" y="16717488"/>
              <a:ext cx="667057" cy="666286"/>
              <a:chOff x="3303268" y="3817349"/>
              <a:chExt cx="346056" cy="345674"/>
            </a:xfrm>
          </p:grpSpPr>
          <p:sp>
            <p:nvSpPr>
              <p:cNvPr id="52" name="Google Shape;3087;p54">
                <a:extLst>
                  <a:ext uri="{FF2B5EF4-FFF2-40B4-BE49-F238E27FC236}">
                    <a16:creationId xmlns:a16="http://schemas.microsoft.com/office/drawing/2014/main" id="{C5E5A1A8-FF58-455B-B9D8-9C3E8CD286C1}"/>
                  </a:ext>
                </a:extLst>
              </p:cNvPr>
              <p:cNvSpPr/>
              <p:nvPr/>
            </p:nvSpPr>
            <p:spPr>
              <a:xfrm>
                <a:off x="3303268" y="3817349"/>
                <a:ext cx="346056" cy="345674"/>
              </a:xfrm>
              <a:custGeom>
                <a:avLst/>
                <a:gdLst/>
                <a:ahLst/>
                <a:cxnLst/>
                <a:rect l="l" t="t" r="r" b="b"/>
                <a:pathLst>
                  <a:path w="10872" h="10860" extrusionOk="0">
                    <a:moveTo>
                      <a:pt x="5418" y="334"/>
                    </a:moveTo>
                    <a:cubicBezTo>
                      <a:pt x="8228" y="334"/>
                      <a:pt x="10514" y="2608"/>
                      <a:pt x="10514" y="5430"/>
                    </a:cubicBezTo>
                    <a:cubicBezTo>
                      <a:pt x="10514" y="8240"/>
                      <a:pt x="8228" y="10514"/>
                      <a:pt x="5418" y="10514"/>
                    </a:cubicBezTo>
                    <a:cubicBezTo>
                      <a:pt x="2608" y="10514"/>
                      <a:pt x="334" y="8240"/>
                      <a:pt x="334" y="5430"/>
                    </a:cubicBezTo>
                    <a:cubicBezTo>
                      <a:pt x="334" y="2608"/>
                      <a:pt x="2608" y="334"/>
                      <a:pt x="5418" y="334"/>
                    </a:cubicBezTo>
                    <a:close/>
                    <a:moveTo>
                      <a:pt x="5430" y="1"/>
                    </a:moveTo>
                    <a:cubicBezTo>
                      <a:pt x="3989" y="1"/>
                      <a:pt x="2620" y="560"/>
                      <a:pt x="1596" y="1584"/>
                    </a:cubicBezTo>
                    <a:cubicBezTo>
                      <a:pt x="572" y="2620"/>
                      <a:pt x="1" y="3989"/>
                      <a:pt x="1" y="5430"/>
                    </a:cubicBezTo>
                    <a:cubicBezTo>
                      <a:pt x="1" y="6871"/>
                      <a:pt x="572" y="8240"/>
                      <a:pt x="1596" y="9264"/>
                    </a:cubicBezTo>
                    <a:cubicBezTo>
                      <a:pt x="2620" y="10300"/>
                      <a:pt x="3989" y="10859"/>
                      <a:pt x="5430" y="10859"/>
                    </a:cubicBezTo>
                    <a:cubicBezTo>
                      <a:pt x="6883" y="10859"/>
                      <a:pt x="8252" y="10300"/>
                      <a:pt x="9276" y="9264"/>
                    </a:cubicBezTo>
                    <a:cubicBezTo>
                      <a:pt x="10300" y="8240"/>
                      <a:pt x="10871" y="6871"/>
                      <a:pt x="10871" y="5430"/>
                    </a:cubicBezTo>
                    <a:cubicBezTo>
                      <a:pt x="10871" y="3989"/>
                      <a:pt x="10300" y="2620"/>
                      <a:pt x="9276" y="1584"/>
                    </a:cubicBezTo>
                    <a:cubicBezTo>
                      <a:pt x="8252" y="560"/>
                      <a:pt x="6883" y="1"/>
                      <a:pt x="5430" y="1"/>
                    </a:cubicBezTo>
                    <a:close/>
                  </a:path>
                </a:pathLst>
              </a:custGeom>
              <a:solidFill>
                <a:srgbClr val="2020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3088;p54">
                <a:extLst>
                  <a:ext uri="{FF2B5EF4-FFF2-40B4-BE49-F238E27FC236}">
                    <a16:creationId xmlns:a16="http://schemas.microsoft.com/office/drawing/2014/main" id="{5265A54B-E153-4F96-86F2-3CAC4B282971}"/>
                  </a:ext>
                </a:extLst>
              </p:cNvPr>
              <p:cNvSpPr/>
              <p:nvPr/>
            </p:nvSpPr>
            <p:spPr>
              <a:xfrm>
                <a:off x="3368074" y="3882537"/>
                <a:ext cx="215298" cy="215298"/>
              </a:xfrm>
              <a:custGeom>
                <a:avLst/>
                <a:gdLst/>
                <a:ahLst/>
                <a:cxnLst/>
                <a:rect l="l" t="t" r="r" b="b"/>
                <a:pathLst>
                  <a:path w="6764" h="6764" extrusionOk="0">
                    <a:moveTo>
                      <a:pt x="5335" y="346"/>
                    </a:moveTo>
                    <a:cubicBezTo>
                      <a:pt x="5930" y="346"/>
                      <a:pt x="6418" y="834"/>
                      <a:pt x="6418" y="1429"/>
                    </a:cubicBezTo>
                    <a:lnTo>
                      <a:pt x="6418" y="5335"/>
                    </a:lnTo>
                    <a:cubicBezTo>
                      <a:pt x="6418" y="5930"/>
                      <a:pt x="5930" y="6418"/>
                      <a:pt x="5335" y="6418"/>
                    </a:cubicBezTo>
                    <a:lnTo>
                      <a:pt x="1429" y="6418"/>
                    </a:lnTo>
                    <a:cubicBezTo>
                      <a:pt x="834" y="6418"/>
                      <a:pt x="346" y="5930"/>
                      <a:pt x="346" y="5335"/>
                    </a:cubicBezTo>
                    <a:lnTo>
                      <a:pt x="346" y="1429"/>
                    </a:lnTo>
                    <a:cubicBezTo>
                      <a:pt x="346" y="834"/>
                      <a:pt x="834" y="346"/>
                      <a:pt x="1429" y="346"/>
                    </a:cubicBezTo>
                    <a:close/>
                    <a:moveTo>
                      <a:pt x="1429" y="1"/>
                    </a:moveTo>
                    <a:cubicBezTo>
                      <a:pt x="644" y="1"/>
                      <a:pt x="1" y="644"/>
                      <a:pt x="1" y="1429"/>
                    </a:cubicBezTo>
                    <a:lnTo>
                      <a:pt x="1" y="5335"/>
                    </a:lnTo>
                    <a:cubicBezTo>
                      <a:pt x="1" y="6120"/>
                      <a:pt x="644" y="6763"/>
                      <a:pt x="1429" y="6763"/>
                    </a:cubicBezTo>
                    <a:lnTo>
                      <a:pt x="5335" y="6763"/>
                    </a:lnTo>
                    <a:cubicBezTo>
                      <a:pt x="6121" y="6763"/>
                      <a:pt x="6763" y="6120"/>
                      <a:pt x="6763" y="5335"/>
                    </a:cubicBezTo>
                    <a:lnTo>
                      <a:pt x="6763" y="1429"/>
                    </a:lnTo>
                    <a:cubicBezTo>
                      <a:pt x="6763" y="644"/>
                      <a:pt x="6121" y="1"/>
                      <a:pt x="5335" y="1"/>
                    </a:cubicBezTo>
                    <a:close/>
                  </a:path>
                </a:pathLst>
              </a:custGeom>
              <a:solidFill>
                <a:srgbClr val="2020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3089;p54">
                <a:extLst>
                  <a:ext uri="{FF2B5EF4-FFF2-40B4-BE49-F238E27FC236}">
                    <a16:creationId xmlns:a16="http://schemas.microsoft.com/office/drawing/2014/main" id="{FD4F61C3-9EE1-4894-8446-319773539C8E}"/>
                  </a:ext>
                </a:extLst>
              </p:cNvPr>
              <p:cNvSpPr/>
              <p:nvPr/>
            </p:nvSpPr>
            <p:spPr>
              <a:xfrm>
                <a:off x="3418143" y="3933656"/>
                <a:ext cx="114811" cy="112742"/>
              </a:xfrm>
              <a:custGeom>
                <a:avLst/>
                <a:gdLst/>
                <a:ahLst/>
                <a:cxnLst/>
                <a:rect l="l" t="t" r="r" b="b"/>
                <a:pathLst>
                  <a:path w="3607" h="3542" extrusionOk="0">
                    <a:moveTo>
                      <a:pt x="1822" y="0"/>
                    </a:moveTo>
                    <a:cubicBezTo>
                      <a:pt x="812" y="0"/>
                      <a:pt x="1" y="851"/>
                      <a:pt x="59" y="1859"/>
                    </a:cubicBezTo>
                    <a:cubicBezTo>
                      <a:pt x="95" y="2776"/>
                      <a:pt x="833" y="3502"/>
                      <a:pt x="1726" y="3538"/>
                    </a:cubicBezTo>
                    <a:cubicBezTo>
                      <a:pt x="1764" y="3541"/>
                      <a:pt x="1802" y="3542"/>
                      <a:pt x="1840" y="3542"/>
                    </a:cubicBezTo>
                    <a:cubicBezTo>
                      <a:pt x="2178" y="3542"/>
                      <a:pt x="2494" y="3447"/>
                      <a:pt x="2762" y="3276"/>
                    </a:cubicBezTo>
                    <a:cubicBezTo>
                      <a:pt x="2857" y="3217"/>
                      <a:pt x="2869" y="3086"/>
                      <a:pt x="2797" y="3014"/>
                    </a:cubicBezTo>
                    <a:cubicBezTo>
                      <a:pt x="2761" y="2978"/>
                      <a:pt x="2711" y="2964"/>
                      <a:pt x="2664" y="2964"/>
                    </a:cubicBezTo>
                    <a:cubicBezTo>
                      <a:pt x="2634" y="2964"/>
                      <a:pt x="2606" y="2969"/>
                      <a:pt x="2583" y="2979"/>
                    </a:cubicBezTo>
                    <a:cubicBezTo>
                      <a:pt x="2380" y="3096"/>
                      <a:pt x="2149" y="3185"/>
                      <a:pt x="1897" y="3185"/>
                    </a:cubicBezTo>
                    <a:cubicBezTo>
                      <a:pt x="1868" y="3185"/>
                      <a:pt x="1839" y="3183"/>
                      <a:pt x="1809" y="3181"/>
                    </a:cubicBezTo>
                    <a:cubicBezTo>
                      <a:pt x="1023" y="3169"/>
                      <a:pt x="380" y="2514"/>
                      <a:pt x="392" y="1716"/>
                    </a:cubicBezTo>
                    <a:cubicBezTo>
                      <a:pt x="426" y="948"/>
                      <a:pt x="1028" y="330"/>
                      <a:pt x="1792" y="330"/>
                    </a:cubicBezTo>
                    <a:cubicBezTo>
                      <a:pt x="1833" y="330"/>
                      <a:pt x="1874" y="332"/>
                      <a:pt x="1916" y="335"/>
                    </a:cubicBezTo>
                    <a:cubicBezTo>
                      <a:pt x="2619" y="371"/>
                      <a:pt x="3190" y="943"/>
                      <a:pt x="3250" y="1633"/>
                    </a:cubicBezTo>
                    <a:cubicBezTo>
                      <a:pt x="3285" y="1919"/>
                      <a:pt x="3214" y="2193"/>
                      <a:pt x="3095" y="2431"/>
                    </a:cubicBezTo>
                    <a:cubicBezTo>
                      <a:pt x="3059" y="2490"/>
                      <a:pt x="3059" y="2574"/>
                      <a:pt x="3119" y="2633"/>
                    </a:cubicBezTo>
                    <a:cubicBezTo>
                      <a:pt x="3149" y="2663"/>
                      <a:pt x="3191" y="2678"/>
                      <a:pt x="3234" y="2678"/>
                    </a:cubicBezTo>
                    <a:cubicBezTo>
                      <a:pt x="3295" y="2678"/>
                      <a:pt x="3358" y="2648"/>
                      <a:pt x="3393" y="2586"/>
                    </a:cubicBezTo>
                    <a:cubicBezTo>
                      <a:pt x="3536" y="2324"/>
                      <a:pt x="3607" y="2014"/>
                      <a:pt x="3583" y="1669"/>
                    </a:cubicBezTo>
                    <a:cubicBezTo>
                      <a:pt x="3536" y="764"/>
                      <a:pt x="2797" y="50"/>
                      <a:pt x="1904" y="2"/>
                    </a:cubicBezTo>
                    <a:cubicBezTo>
                      <a:pt x="1877" y="1"/>
                      <a:pt x="1849" y="0"/>
                      <a:pt x="1822" y="0"/>
                    </a:cubicBezTo>
                    <a:close/>
                  </a:path>
                </a:pathLst>
              </a:custGeom>
              <a:solidFill>
                <a:srgbClr val="2020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3090;p54">
                <a:extLst>
                  <a:ext uri="{FF2B5EF4-FFF2-40B4-BE49-F238E27FC236}">
                    <a16:creationId xmlns:a16="http://schemas.microsoft.com/office/drawing/2014/main" id="{65A407E4-6055-48A3-B7F4-3930572529F0}"/>
                  </a:ext>
                </a:extLst>
              </p:cNvPr>
              <p:cNvSpPr/>
              <p:nvPr/>
            </p:nvSpPr>
            <p:spPr>
              <a:xfrm>
                <a:off x="3519298" y="3910197"/>
                <a:ext cx="29570" cy="29220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8" extrusionOk="0">
                    <a:moveTo>
                      <a:pt x="465" y="1"/>
                    </a:moveTo>
                    <a:cubicBezTo>
                      <a:pt x="203" y="1"/>
                      <a:pt x="0" y="203"/>
                      <a:pt x="0" y="453"/>
                    </a:cubicBezTo>
                    <a:cubicBezTo>
                      <a:pt x="0" y="715"/>
                      <a:pt x="203" y="918"/>
                      <a:pt x="465" y="918"/>
                    </a:cubicBezTo>
                    <a:cubicBezTo>
                      <a:pt x="715" y="918"/>
                      <a:pt x="929" y="715"/>
                      <a:pt x="929" y="453"/>
                    </a:cubicBezTo>
                    <a:cubicBezTo>
                      <a:pt x="929" y="203"/>
                      <a:pt x="715" y="1"/>
                      <a:pt x="465" y="1"/>
                    </a:cubicBezTo>
                    <a:close/>
                  </a:path>
                </a:pathLst>
              </a:custGeom>
              <a:solidFill>
                <a:srgbClr val="2020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" name="Google Shape;3091;p54">
            <a:extLst>
              <a:ext uri="{FF2B5EF4-FFF2-40B4-BE49-F238E27FC236}">
                <a16:creationId xmlns:a16="http://schemas.microsoft.com/office/drawing/2014/main" id="{812D414F-64F7-4C07-B995-6FBF674FF7ED}"/>
              </a:ext>
            </a:extLst>
          </p:cNvPr>
          <p:cNvGrpSpPr/>
          <p:nvPr/>
        </p:nvGrpSpPr>
        <p:grpSpPr>
          <a:xfrm>
            <a:off x="4985769" y="3443605"/>
            <a:ext cx="482549" cy="481991"/>
            <a:chOff x="4041840" y="16717488"/>
            <a:chExt cx="667057" cy="666286"/>
          </a:xfrm>
        </p:grpSpPr>
        <p:sp>
          <p:nvSpPr>
            <p:cNvPr id="57" name="Google Shape;3092;p54">
              <a:extLst>
                <a:ext uri="{FF2B5EF4-FFF2-40B4-BE49-F238E27FC236}">
                  <a16:creationId xmlns:a16="http://schemas.microsoft.com/office/drawing/2014/main" id="{7ECF0FA6-3BAC-49DC-9EAC-41ECA926EF7C}"/>
                </a:ext>
              </a:extLst>
            </p:cNvPr>
            <p:cNvSpPr/>
            <p:nvPr/>
          </p:nvSpPr>
          <p:spPr>
            <a:xfrm>
              <a:off x="4056025" y="16730950"/>
              <a:ext cx="638700" cy="638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" name="Google Shape;3093;p54">
              <a:extLst>
                <a:ext uri="{FF2B5EF4-FFF2-40B4-BE49-F238E27FC236}">
                  <a16:creationId xmlns:a16="http://schemas.microsoft.com/office/drawing/2014/main" id="{0F0BA393-75EB-4E0F-881E-06098B0A2A13}"/>
                </a:ext>
              </a:extLst>
            </p:cNvPr>
            <p:cNvGrpSpPr/>
            <p:nvPr/>
          </p:nvGrpSpPr>
          <p:grpSpPr>
            <a:xfrm>
              <a:off x="4041840" y="16717488"/>
              <a:ext cx="667057" cy="666286"/>
              <a:chOff x="3752358" y="3817349"/>
              <a:chExt cx="346056" cy="345674"/>
            </a:xfrm>
          </p:grpSpPr>
          <p:sp>
            <p:nvSpPr>
              <p:cNvPr id="59" name="Google Shape;3094;p54">
                <a:extLst>
                  <a:ext uri="{FF2B5EF4-FFF2-40B4-BE49-F238E27FC236}">
                    <a16:creationId xmlns:a16="http://schemas.microsoft.com/office/drawing/2014/main" id="{90D6AC90-1F45-414D-B74E-7AC5FCA39177}"/>
                  </a:ext>
                </a:extLst>
              </p:cNvPr>
              <p:cNvSpPr/>
              <p:nvPr/>
            </p:nvSpPr>
            <p:spPr>
              <a:xfrm>
                <a:off x="3752358" y="3817349"/>
                <a:ext cx="346056" cy="345674"/>
              </a:xfrm>
              <a:custGeom>
                <a:avLst/>
                <a:gdLst/>
                <a:ahLst/>
                <a:cxnLst/>
                <a:rect l="l" t="t" r="r" b="b"/>
                <a:pathLst>
                  <a:path w="10872" h="10860" extrusionOk="0">
                    <a:moveTo>
                      <a:pt x="5430" y="334"/>
                    </a:moveTo>
                    <a:cubicBezTo>
                      <a:pt x="8252" y="334"/>
                      <a:pt x="10526" y="2608"/>
                      <a:pt x="10526" y="5430"/>
                    </a:cubicBezTo>
                    <a:cubicBezTo>
                      <a:pt x="10526" y="8240"/>
                      <a:pt x="8228" y="10514"/>
                      <a:pt x="5430" y="10514"/>
                    </a:cubicBezTo>
                    <a:cubicBezTo>
                      <a:pt x="2620" y="10514"/>
                      <a:pt x="346" y="8240"/>
                      <a:pt x="346" y="5430"/>
                    </a:cubicBezTo>
                    <a:cubicBezTo>
                      <a:pt x="346" y="2608"/>
                      <a:pt x="2620" y="334"/>
                      <a:pt x="5430" y="334"/>
                    </a:cubicBezTo>
                    <a:close/>
                    <a:moveTo>
                      <a:pt x="5430" y="1"/>
                    </a:moveTo>
                    <a:cubicBezTo>
                      <a:pt x="3989" y="1"/>
                      <a:pt x="2620" y="560"/>
                      <a:pt x="1596" y="1584"/>
                    </a:cubicBezTo>
                    <a:cubicBezTo>
                      <a:pt x="572" y="2620"/>
                      <a:pt x="1" y="3989"/>
                      <a:pt x="1" y="5430"/>
                    </a:cubicBezTo>
                    <a:cubicBezTo>
                      <a:pt x="1" y="6871"/>
                      <a:pt x="572" y="8240"/>
                      <a:pt x="1596" y="9264"/>
                    </a:cubicBezTo>
                    <a:cubicBezTo>
                      <a:pt x="2620" y="10300"/>
                      <a:pt x="3989" y="10859"/>
                      <a:pt x="5430" y="10859"/>
                    </a:cubicBezTo>
                    <a:cubicBezTo>
                      <a:pt x="6882" y="10859"/>
                      <a:pt x="8252" y="10300"/>
                      <a:pt x="9276" y="9264"/>
                    </a:cubicBezTo>
                    <a:cubicBezTo>
                      <a:pt x="10300" y="8240"/>
                      <a:pt x="10871" y="6871"/>
                      <a:pt x="10871" y="5430"/>
                    </a:cubicBezTo>
                    <a:cubicBezTo>
                      <a:pt x="10871" y="3989"/>
                      <a:pt x="10300" y="2620"/>
                      <a:pt x="9276" y="1584"/>
                    </a:cubicBezTo>
                    <a:cubicBezTo>
                      <a:pt x="8252" y="560"/>
                      <a:pt x="6882" y="1"/>
                      <a:pt x="5430" y="1"/>
                    </a:cubicBezTo>
                    <a:close/>
                  </a:path>
                </a:pathLst>
              </a:custGeom>
              <a:solidFill>
                <a:srgbClr val="2020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3095;p54">
                <a:extLst>
                  <a:ext uri="{FF2B5EF4-FFF2-40B4-BE49-F238E27FC236}">
                    <a16:creationId xmlns:a16="http://schemas.microsoft.com/office/drawing/2014/main" id="{5530E16A-7C82-43ED-8A73-E164B0DFD2D3}"/>
                  </a:ext>
                </a:extLst>
              </p:cNvPr>
              <p:cNvSpPr/>
              <p:nvPr/>
            </p:nvSpPr>
            <p:spPr>
              <a:xfrm>
                <a:off x="3831933" y="3955682"/>
                <a:ext cx="47809" cy="12054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787" extrusionOk="0">
                    <a:moveTo>
                      <a:pt x="1168" y="346"/>
                    </a:moveTo>
                    <a:lnTo>
                      <a:pt x="1168" y="3430"/>
                    </a:lnTo>
                    <a:lnTo>
                      <a:pt x="358" y="3430"/>
                    </a:lnTo>
                    <a:lnTo>
                      <a:pt x="358" y="346"/>
                    </a:lnTo>
                    <a:close/>
                    <a:moveTo>
                      <a:pt x="180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72" y="3787"/>
                      <a:pt x="180" y="3787"/>
                    </a:cubicBezTo>
                    <a:lnTo>
                      <a:pt x="1323" y="3787"/>
                    </a:lnTo>
                    <a:cubicBezTo>
                      <a:pt x="1418" y="3787"/>
                      <a:pt x="1501" y="3715"/>
                      <a:pt x="1501" y="3608"/>
                    </a:cubicBezTo>
                    <a:lnTo>
                      <a:pt x="1501" y="179"/>
                    </a:lnTo>
                    <a:cubicBezTo>
                      <a:pt x="1501" y="72"/>
                      <a:pt x="1430" y="1"/>
                      <a:pt x="1323" y="1"/>
                    </a:cubicBezTo>
                    <a:close/>
                  </a:path>
                </a:pathLst>
              </a:custGeom>
              <a:solidFill>
                <a:srgbClr val="2020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3096;p54">
                <a:extLst>
                  <a:ext uri="{FF2B5EF4-FFF2-40B4-BE49-F238E27FC236}">
                    <a16:creationId xmlns:a16="http://schemas.microsoft.com/office/drawing/2014/main" id="{70E7B449-30BC-42D4-A262-76D3BAFE29BC}"/>
                  </a:ext>
                </a:extLst>
              </p:cNvPr>
              <p:cNvSpPr/>
              <p:nvPr/>
            </p:nvSpPr>
            <p:spPr>
              <a:xfrm>
                <a:off x="3824739" y="3890112"/>
                <a:ext cx="55002" cy="55002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8" extrusionOk="0">
                    <a:moveTo>
                      <a:pt x="870" y="334"/>
                    </a:moveTo>
                    <a:cubicBezTo>
                      <a:pt x="1156" y="334"/>
                      <a:pt x="1394" y="572"/>
                      <a:pt x="1394" y="846"/>
                    </a:cubicBezTo>
                    <a:cubicBezTo>
                      <a:pt x="1394" y="1132"/>
                      <a:pt x="1156" y="1370"/>
                      <a:pt x="870" y="1370"/>
                    </a:cubicBezTo>
                    <a:cubicBezTo>
                      <a:pt x="584" y="1370"/>
                      <a:pt x="346" y="1132"/>
                      <a:pt x="346" y="846"/>
                    </a:cubicBezTo>
                    <a:cubicBezTo>
                      <a:pt x="346" y="572"/>
                      <a:pt x="584" y="334"/>
                      <a:pt x="870" y="334"/>
                    </a:cubicBezTo>
                    <a:close/>
                    <a:moveTo>
                      <a:pt x="870" y="1"/>
                    </a:moveTo>
                    <a:cubicBezTo>
                      <a:pt x="394" y="1"/>
                      <a:pt x="1" y="394"/>
                      <a:pt x="1" y="870"/>
                    </a:cubicBezTo>
                    <a:cubicBezTo>
                      <a:pt x="1" y="1346"/>
                      <a:pt x="394" y="1727"/>
                      <a:pt x="870" y="1727"/>
                    </a:cubicBezTo>
                    <a:cubicBezTo>
                      <a:pt x="1346" y="1727"/>
                      <a:pt x="1727" y="1334"/>
                      <a:pt x="1727" y="870"/>
                    </a:cubicBezTo>
                    <a:cubicBezTo>
                      <a:pt x="1727" y="394"/>
                      <a:pt x="1346" y="1"/>
                      <a:pt x="870" y="1"/>
                    </a:cubicBezTo>
                    <a:close/>
                  </a:path>
                </a:pathLst>
              </a:custGeom>
              <a:solidFill>
                <a:srgbClr val="2020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3097;p54">
                <a:extLst>
                  <a:ext uri="{FF2B5EF4-FFF2-40B4-BE49-F238E27FC236}">
                    <a16:creationId xmlns:a16="http://schemas.microsoft.com/office/drawing/2014/main" id="{7D41E809-19EF-4792-89F8-5082FAC93ABE}"/>
                  </a:ext>
                </a:extLst>
              </p:cNvPr>
              <p:cNvSpPr/>
              <p:nvPr/>
            </p:nvSpPr>
            <p:spPr>
              <a:xfrm>
                <a:off x="3904696" y="3955682"/>
                <a:ext cx="128148" cy="120540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3787" extrusionOk="0">
                    <a:moveTo>
                      <a:pt x="191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84" y="3787"/>
                      <a:pt x="191" y="3787"/>
                    </a:cubicBezTo>
                    <a:lnTo>
                      <a:pt x="1334" y="3787"/>
                    </a:lnTo>
                    <a:cubicBezTo>
                      <a:pt x="1418" y="3787"/>
                      <a:pt x="1513" y="3715"/>
                      <a:pt x="1513" y="3608"/>
                    </a:cubicBezTo>
                    <a:lnTo>
                      <a:pt x="1513" y="2382"/>
                    </a:lnTo>
                    <a:cubicBezTo>
                      <a:pt x="1513" y="1977"/>
                      <a:pt x="1596" y="1501"/>
                      <a:pt x="2037" y="1501"/>
                    </a:cubicBezTo>
                    <a:cubicBezTo>
                      <a:pt x="2347" y="1501"/>
                      <a:pt x="2477" y="1763"/>
                      <a:pt x="2525" y="2060"/>
                    </a:cubicBezTo>
                    <a:cubicBezTo>
                      <a:pt x="2537" y="2156"/>
                      <a:pt x="2608" y="2215"/>
                      <a:pt x="2692" y="2215"/>
                    </a:cubicBezTo>
                    <a:cubicBezTo>
                      <a:pt x="2787" y="2215"/>
                      <a:pt x="2870" y="2120"/>
                      <a:pt x="2847" y="2025"/>
                    </a:cubicBezTo>
                    <a:cubicBezTo>
                      <a:pt x="2763" y="1465"/>
                      <a:pt x="2477" y="1155"/>
                      <a:pt x="2013" y="1155"/>
                    </a:cubicBezTo>
                    <a:cubicBezTo>
                      <a:pt x="1465" y="1155"/>
                      <a:pt x="1156" y="1608"/>
                      <a:pt x="1156" y="2382"/>
                    </a:cubicBezTo>
                    <a:lnTo>
                      <a:pt x="1156" y="3430"/>
                    </a:lnTo>
                    <a:lnTo>
                      <a:pt x="346" y="3430"/>
                    </a:lnTo>
                    <a:lnTo>
                      <a:pt x="346" y="358"/>
                    </a:lnTo>
                    <a:lnTo>
                      <a:pt x="918" y="358"/>
                    </a:lnTo>
                    <a:lnTo>
                      <a:pt x="918" y="572"/>
                    </a:lnTo>
                    <a:cubicBezTo>
                      <a:pt x="918" y="632"/>
                      <a:pt x="930" y="679"/>
                      <a:pt x="977" y="715"/>
                    </a:cubicBezTo>
                    <a:cubicBezTo>
                      <a:pt x="1007" y="733"/>
                      <a:pt x="1043" y="742"/>
                      <a:pt x="1078" y="742"/>
                    </a:cubicBezTo>
                    <a:cubicBezTo>
                      <a:pt x="1114" y="742"/>
                      <a:pt x="1150" y="733"/>
                      <a:pt x="1180" y="715"/>
                    </a:cubicBezTo>
                    <a:cubicBezTo>
                      <a:pt x="1477" y="477"/>
                      <a:pt x="1835" y="358"/>
                      <a:pt x="2227" y="358"/>
                    </a:cubicBezTo>
                    <a:cubicBezTo>
                      <a:pt x="3204" y="358"/>
                      <a:pt x="3656" y="1191"/>
                      <a:pt x="3656" y="2001"/>
                    </a:cubicBezTo>
                    <a:lnTo>
                      <a:pt x="3656" y="3430"/>
                    </a:lnTo>
                    <a:lnTo>
                      <a:pt x="2847" y="3430"/>
                    </a:lnTo>
                    <a:lnTo>
                      <a:pt x="2847" y="2870"/>
                    </a:lnTo>
                    <a:cubicBezTo>
                      <a:pt x="2847" y="2775"/>
                      <a:pt x="2775" y="2703"/>
                      <a:pt x="2692" y="2703"/>
                    </a:cubicBezTo>
                    <a:cubicBezTo>
                      <a:pt x="2597" y="2703"/>
                      <a:pt x="2525" y="2775"/>
                      <a:pt x="2525" y="2870"/>
                    </a:cubicBezTo>
                    <a:lnTo>
                      <a:pt x="2525" y="3596"/>
                    </a:lnTo>
                    <a:cubicBezTo>
                      <a:pt x="2525" y="3691"/>
                      <a:pt x="2597" y="3775"/>
                      <a:pt x="2704" y="3775"/>
                    </a:cubicBezTo>
                    <a:lnTo>
                      <a:pt x="3847" y="3775"/>
                    </a:lnTo>
                    <a:cubicBezTo>
                      <a:pt x="3942" y="3775"/>
                      <a:pt x="4025" y="3703"/>
                      <a:pt x="4025" y="3596"/>
                    </a:cubicBezTo>
                    <a:lnTo>
                      <a:pt x="4025" y="1989"/>
                    </a:lnTo>
                    <a:cubicBezTo>
                      <a:pt x="4025" y="810"/>
                      <a:pt x="3299" y="1"/>
                      <a:pt x="2239" y="1"/>
                    </a:cubicBezTo>
                    <a:cubicBezTo>
                      <a:pt x="1894" y="1"/>
                      <a:pt x="1573" y="84"/>
                      <a:pt x="1275" y="251"/>
                    </a:cubicBezTo>
                    <a:lnTo>
                      <a:pt x="1275" y="179"/>
                    </a:lnTo>
                    <a:cubicBezTo>
                      <a:pt x="1275" y="84"/>
                      <a:pt x="1204" y="1"/>
                      <a:pt x="1096" y="1"/>
                    </a:cubicBezTo>
                    <a:close/>
                  </a:path>
                </a:pathLst>
              </a:custGeom>
              <a:solidFill>
                <a:srgbClr val="2020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3" name="Google Shape;3098;p54">
            <a:extLst>
              <a:ext uri="{FF2B5EF4-FFF2-40B4-BE49-F238E27FC236}">
                <a16:creationId xmlns:a16="http://schemas.microsoft.com/office/drawing/2014/main" id="{28A6D533-8E1A-4FE9-A334-FBB527076B28}"/>
              </a:ext>
            </a:extLst>
          </p:cNvPr>
          <p:cNvSpPr txBox="1">
            <a:spLocks/>
          </p:cNvSpPr>
          <p:nvPr/>
        </p:nvSpPr>
        <p:spPr>
          <a:xfrm>
            <a:off x="2087677" y="4144384"/>
            <a:ext cx="5146216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consolata"/>
              <a:buNone/>
              <a:defRPr sz="1800" b="1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consolata"/>
              <a:buNone/>
              <a:defRPr sz="2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consolata"/>
              <a:buNone/>
              <a:defRPr sz="2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consolata"/>
              <a:buNone/>
              <a:defRPr sz="2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consolata"/>
              <a:buNone/>
              <a:defRPr sz="2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consolata"/>
              <a:buNone/>
              <a:defRPr sz="2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consolata"/>
              <a:buNone/>
              <a:defRPr sz="2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consolata"/>
              <a:buNone/>
              <a:defRPr sz="2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400"/>
              <a:buFont typeface="Inconsolata"/>
              <a:buNone/>
              <a:defRPr sz="2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indent="0" algn="ctr">
              <a:buSzPts val="1100"/>
              <a:buFont typeface="Arial"/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Credits: This presentation was created by Group I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3CD0865-186D-4E50-8545-98186C307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180" y="3937503"/>
            <a:ext cx="476190" cy="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75443"/>
      </p:ext>
    </p:extLst>
  </p:cSld>
  <p:clrMapOvr>
    <a:masterClrMapping/>
  </p:clrMapOvr>
</p:sld>
</file>

<file path=ppt/theme/theme1.xml><?xml version="1.0" encoding="utf-8"?>
<a:theme xmlns:a="http://schemas.openxmlformats.org/drawingml/2006/main" name="New Antibiotic Breakthrough by Slidesgo">
  <a:themeElements>
    <a:clrScheme name="Simple Light">
      <a:dk1>
        <a:srgbClr val="1D1D1D"/>
      </a:dk1>
      <a:lt1>
        <a:srgbClr val="F5F2ED"/>
      </a:lt1>
      <a:dk2>
        <a:srgbClr val="EFFF93"/>
      </a:dk2>
      <a:lt2>
        <a:srgbClr val="FDB3B3"/>
      </a:lt2>
      <a:accent1>
        <a:srgbClr val="73A0FD"/>
      </a:accent1>
      <a:accent2>
        <a:srgbClr val="FFFFFF"/>
      </a:accent2>
      <a:accent3>
        <a:srgbClr val="F5F2ED"/>
      </a:accent3>
      <a:accent4>
        <a:srgbClr val="F5F2ED"/>
      </a:accent4>
      <a:accent5>
        <a:srgbClr val="F5F2ED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297</Words>
  <Application>Microsoft Office PowerPoint</Application>
  <PresentationFormat>On-screen Show (16:9)</PresentationFormat>
  <Paragraphs>34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Cambria Math</vt:lpstr>
      <vt:lpstr>Dela Gothic One</vt:lpstr>
      <vt:lpstr>Days One</vt:lpstr>
      <vt:lpstr>Roboto Condensed Light</vt:lpstr>
      <vt:lpstr>Inconsolata</vt:lpstr>
      <vt:lpstr>New Antibiotic Breakthrough by Slidesgo</vt:lpstr>
      <vt:lpstr>2D</vt:lpstr>
      <vt:lpstr>01</vt:lpstr>
      <vt:lpstr>LATAR BELAKANG</vt:lpstr>
      <vt:lpstr>TAMPILAN GAME</vt:lpstr>
      <vt:lpstr>TAMPILAN GAME</vt:lpstr>
      <vt:lpstr>KESIMPULAN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</dc:title>
  <dc:creator>joel binsar jupiter siagian</dc:creator>
  <cp:lastModifiedBy>joel binsar jupiter siagian</cp:lastModifiedBy>
  <cp:revision>4</cp:revision>
  <dcterms:modified xsi:type="dcterms:W3CDTF">2021-12-17T17:57:17Z</dcterms:modified>
</cp:coreProperties>
</file>